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2" r:id="rId4"/>
    <p:sldMasterId id="214748368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y="5143500" cx="9144000"/>
  <p:notesSz cx="6858000" cy="9144000"/>
  <p:embeddedFontLst>
    <p:embeddedFont>
      <p:font typeface="Roboto"/>
      <p:regular r:id="rId22"/>
      <p:bold r:id="rId23"/>
      <p:italic r:id="rId24"/>
      <p:boldItalic r:id="rId25"/>
    </p:embeddedFont>
    <p:embeddedFont>
      <p:font typeface="Open Sans SemiBold"/>
      <p:regular r:id="rId26"/>
      <p:bold r:id="rId27"/>
      <p:italic r:id="rId28"/>
      <p:boldItalic r:id="rId29"/>
    </p:embeddedFont>
    <p:embeddedFont>
      <p:font typeface="Lexend Deca"/>
      <p:regular r:id="rId30"/>
      <p:bold r:id="rId31"/>
    </p:embeddedFon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Roboto-regular.fntdata"/><Relationship Id="rId21" Type="http://schemas.openxmlformats.org/officeDocument/2006/relationships/slide" Target="slides/slide15.xml"/><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OpenSansSemiBold-regular.fntdata"/><Relationship Id="rId25" Type="http://schemas.openxmlformats.org/officeDocument/2006/relationships/font" Target="fonts/Roboto-boldItalic.fntdata"/><Relationship Id="rId28" Type="http://schemas.openxmlformats.org/officeDocument/2006/relationships/font" Target="fonts/OpenSansSemiBold-italic.fntdata"/><Relationship Id="rId27" Type="http://schemas.openxmlformats.org/officeDocument/2006/relationships/font" Target="fonts/OpenSansSemiBold-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OpenSansSemiBold-bold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LexendDeca-bold.fntdata"/><Relationship Id="rId30" Type="http://schemas.openxmlformats.org/officeDocument/2006/relationships/font" Target="fonts/LexendDeca-regular.fntdata"/><Relationship Id="rId11" Type="http://schemas.openxmlformats.org/officeDocument/2006/relationships/slide" Target="slides/slide5.xml"/><Relationship Id="rId33" Type="http://schemas.openxmlformats.org/officeDocument/2006/relationships/font" Target="fonts/OpenSans-bold.fntdata"/><Relationship Id="rId10" Type="http://schemas.openxmlformats.org/officeDocument/2006/relationships/slide" Target="slides/slide4.xml"/><Relationship Id="rId32" Type="http://schemas.openxmlformats.org/officeDocument/2006/relationships/font" Target="fonts/OpenSans-regular.fntdata"/><Relationship Id="rId13" Type="http://schemas.openxmlformats.org/officeDocument/2006/relationships/slide" Target="slides/slide7.xml"/><Relationship Id="rId35" Type="http://schemas.openxmlformats.org/officeDocument/2006/relationships/font" Target="fonts/OpenSans-boldItalic.fntdata"/><Relationship Id="rId12" Type="http://schemas.openxmlformats.org/officeDocument/2006/relationships/slide" Target="slides/slide6.xml"/><Relationship Id="rId34" Type="http://schemas.openxmlformats.org/officeDocument/2006/relationships/font" Target="fonts/OpenSans-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e226efff52_0_2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e226efff52_0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e06c72d4dc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e06c72d4dc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Vous pouvez utiliser cette diapo pour inclure des informations plus détaillées sur vos méthodologies favorites de référencement, ou des liens vers les outils technologiques que vous suggérez/imposer à vos étudiants pour organiser leurs références et citations.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e06c72d4dc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e06c72d4dc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e06c72d4dc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e06c72d4dc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e06c72d4dc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e06c72d4dc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Discutez des autres stratégies que vos étudiants ont pu utiliser et qu’ils ont trouvé efficaces. Encouragez vos étudiants à explorer ces nouvelles stratégies et à choisir celles qui leur conviennent le mieux.</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e06c72d4dc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e06c72d4dc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Suggérez à vos étudiants de prendre quelques minutes pour réfléchir à toutes les stratégies dont vous avez parlé et pour en choisir une ou deux à essayer lors du prochain projet.</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Rappelez-leur que si une stratégie ne leur convient pas, il est tout à fait normal d’en chercher une autre plus adaptée. Chacun a ses préférences et ses habitudes de travail. Le plus important est de déterminer les méthodes qui nous correspondent personnellement.</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e226efff52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e226efff52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e06c72d4d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e06c72d4d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Examinez les processus de recherche et de rédaction en collaboration avec les étudiants. En classe, discutez du processus dans le cadre du projet en cours et de la marche à suivre, étape par étape.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e06c72d4dc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e06c72d4d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Demandez aux étudiants de définir les stratégies de recherche. Si vous avez opté pour une présentation devant toute la classe, utilisez cette diapositive pour noter les réponses des étudiants.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e06c72d4d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e06c72d4dc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Expliquez qu’il existe de nombreuses stratégies de recherche différentes, que les enseignants (dont vous faites partie) choisissent parfois d’encourager voir d’imposer une stratégie spécifique (fiches cartonnées, feuilles labélisées, planificateur de tâches, etc.), l’objectif final est de vous aider à déterminer votre approche individuelle.</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Les étudiants peuvent poser des questions si les stratégies proposées ou imposées leur paraissent contradictoires.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e06c72d4dc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e06c72d4dc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Étudiez la liste des stratégies de recherche efficaces.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Chaque point fait l’objet d’une analyse plus détaillée dans les diapositives suivantes.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e06c72d4dc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e06c72d4dc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e06c72d4dc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e06c72d4dc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e06c72d4dc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e06c72d4dc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e06c72d4dc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e06c72d4dc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19.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18.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18.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1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 Title &amp; Full Image" type="title">
  <p:cSld name="TITLE">
    <p:spTree>
      <p:nvGrpSpPr>
        <p:cNvPr id="53" name="Shape 53"/>
        <p:cNvGrpSpPr/>
        <p:nvPr/>
      </p:nvGrpSpPr>
      <p:grpSpPr>
        <a:xfrm>
          <a:off x="0" y="0"/>
          <a:ext cx="0" cy="0"/>
          <a:chOff x="0" y="0"/>
          <a:chExt cx="0" cy="0"/>
        </a:xfrm>
      </p:grpSpPr>
      <p:sp>
        <p:nvSpPr>
          <p:cNvPr id="54" name="Google Shape;54;p14"/>
          <p:cNvSpPr txBox="1"/>
          <p:nvPr>
            <p:ph type="ctrTitle"/>
          </p:nvPr>
        </p:nvSpPr>
        <p:spPr>
          <a:xfrm>
            <a:off x="428400" y="1576800"/>
            <a:ext cx="3582000" cy="1407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3100"/>
              <a:buNone/>
              <a:defRPr sz="3100"/>
            </a:lvl1pPr>
            <a:lvl2pPr lvl="1" rtl="0">
              <a:lnSpc>
                <a:spcPct val="100000"/>
              </a:lnSpc>
              <a:spcBef>
                <a:spcPts val="0"/>
              </a:spcBef>
              <a:spcAft>
                <a:spcPts val="0"/>
              </a:spcAft>
              <a:buSzPts val="3100"/>
              <a:buNone/>
              <a:defRPr sz="3100"/>
            </a:lvl2pPr>
            <a:lvl3pPr lvl="2" rtl="0">
              <a:lnSpc>
                <a:spcPct val="100000"/>
              </a:lnSpc>
              <a:spcBef>
                <a:spcPts val="0"/>
              </a:spcBef>
              <a:spcAft>
                <a:spcPts val="0"/>
              </a:spcAft>
              <a:buSzPts val="3100"/>
              <a:buNone/>
              <a:defRPr sz="3100"/>
            </a:lvl3pPr>
            <a:lvl4pPr lvl="3" rtl="0">
              <a:lnSpc>
                <a:spcPct val="100000"/>
              </a:lnSpc>
              <a:spcBef>
                <a:spcPts val="0"/>
              </a:spcBef>
              <a:spcAft>
                <a:spcPts val="0"/>
              </a:spcAft>
              <a:buSzPts val="3100"/>
              <a:buNone/>
              <a:defRPr sz="3100"/>
            </a:lvl4pPr>
            <a:lvl5pPr lvl="4" rtl="0">
              <a:lnSpc>
                <a:spcPct val="100000"/>
              </a:lnSpc>
              <a:spcBef>
                <a:spcPts val="0"/>
              </a:spcBef>
              <a:spcAft>
                <a:spcPts val="0"/>
              </a:spcAft>
              <a:buSzPts val="3100"/>
              <a:buNone/>
              <a:defRPr sz="3100"/>
            </a:lvl5pPr>
            <a:lvl6pPr lvl="5" rtl="0">
              <a:lnSpc>
                <a:spcPct val="100000"/>
              </a:lnSpc>
              <a:spcBef>
                <a:spcPts val="0"/>
              </a:spcBef>
              <a:spcAft>
                <a:spcPts val="0"/>
              </a:spcAft>
              <a:buSzPts val="3100"/>
              <a:buNone/>
              <a:defRPr sz="3100"/>
            </a:lvl6pPr>
            <a:lvl7pPr lvl="6" rtl="0">
              <a:lnSpc>
                <a:spcPct val="100000"/>
              </a:lnSpc>
              <a:spcBef>
                <a:spcPts val="0"/>
              </a:spcBef>
              <a:spcAft>
                <a:spcPts val="0"/>
              </a:spcAft>
              <a:buSzPts val="3100"/>
              <a:buNone/>
              <a:defRPr sz="3100"/>
            </a:lvl7pPr>
            <a:lvl8pPr lvl="7" rtl="0">
              <a:lnSpc>
                <a:spcPct val="100000"/>
              </a:lnSpc>
              <a:spcBef>
                <a:spcPts val="0"/>
              </a:spcBef>
              <a:spcAft>
                <a:spcPts val="0"/>
              </a:spcAft>
              <a:buSzPts val="3100"/>
              <a:buNone/>
              <a:defRPr sz="3100"/>
            </a:lvl8pPr>
            <a:lvl9pPr lvl="8" rtl="0">
              <a:lnSpc>
                <a:spcPct val="100000"/>
              </a:lnSpc>
              <a:spcBef>
                <a:spcPts val="0"/>
              </a:spcBef>
              <a:spcAft>
                <a:spcPts val="0"/>
              </a:spcAft>
              <a:buSzPts val="3100"/>
              <a:buNone/>
              <a:defRPr sz="3100"/>
            </a:lvl9pPr>
          </a:lstStyle>
          <a:p/>
        </p:txBody>
      </p:sp>
      <p:sp>
        <p:nvSpPr>
          <p:cNvPr id="55" name="Google Shape;55;p14"/>
          <p:cNvSpPr txBox="1"/>
          <p:nvPr>
            <p:ph idx="1" type="subTitle"/>
          </p:nvPr>
        </p:nvSpPr>
        <p:spPr>
          <a:xfrm>
            <a:off x="428400" y="3337200"/>
            <a:ext cx="3477600" cy="709200"/>
          </a:xfrm>
          <a:prstGeom prst="rect">
            <a:avLst/>
          </a:prstGeom>
        </p:spPr>
        <p:txBody>
          <a:bodyPr anchorCtr="0" anchor="t" bIns="91425" lIns="91425" spcFirstLastPara="1" rIns="91425" wrap="square" tIns="0">
            <a:noAutofit/>
          </a:bodyPr>
          <a:lstStyle>
            <a:lvl1pPr lvl="0" rtl="0">
              <a:lnSpc>
                <a:spcPct val="115000"/>
              </a:lnSpc>
              <a:spcBef>
                <a:spcPts val="1000"/>
              </a:spcBef>
              <a:spcAft>
                <a:spcPts val="0"/>
              </a:spcAft>
              <a:buSzPts val="1200"/>
              <a:buNone/>
              <a:defRPr sz="1200"/>
            </a:lvl1pPr>
            <a:lvl2pPr lvl="1" rtl="0">
              <a:lnSpc>
                <a:spcPct val="115000"/>
              </a:lnSpc>
              <a:spcBef>
                <a:spcPts val="1000"/>
              </a:spcBef>
              <a:spcAft>
                <a:spcPts val="0"/>
              </a:spcAft>
              <a:buSzPts val="1200"/>
              <a:buNone/>
              <a:defRPr sz="1200"/>
            </a:lvl2pPr>
            <a:lvl3pPr lvl="2" rtl="0">
              <a:lnSpc>
                <a:spcPct val="115000"/>
              </a:lnSpc>
              <a:spcBef>
                <a:spcPts val="1000"/>
              </a:spcBef>
              <a:spcAft>
                <a:spcPts val="0"/>
              </a:spcAft>
              <a:buSzPts val="1200"/>
              <a:buNone/>
              <a:defRPr sz="1200"/>
            </a:lvl3pPr>
            <a:lvl4pPr lvl="3" rtl="0">
              <a:lnSpc>
                <a:spcPct val="115000"/>
              </a:lnSpc>
              <a:spcBef>
                <a:spcPts val="1000"/>
              </a:spcBef>
              <a:spcAft>
                <a:spcPts val="0"/>
              </a:spcAft>
              <a:buSzPts val="1200"/>
              <a:buNone/>
              <a:defRPr sz="1200"/>
            </a:lvl4pPr>
            <a:lvl5pPr lvl="4" rtl="0">
              <a:lnSpc>
                <a:spcPct val="115000"/>
              </a:lnSpc>
              <a:spcBef>
                <a:spcPts val="1000"/>
              </a:spcBef>
              <a:spcAft>
                <a:spcPts val="0"/>
              </a:spcAft>
              <a:buSzPts val="1200"/>
              <a:buNone/>
              <a:defRPr sz="1200"/>
            </a:lvl5pPr>
            <a:lvl6pPr lvl="5" rtl="0">
              <a:lnSpc>
                <a:spcPct val="115000"/>
              </a:lnSpc>
              <a:spcBef>
                <a:spcPts val="1000"/>
              </a:spcBef>
              <a:spcAft>
                <a:spcPts val="0"/>
              </a:spcAft>
              <a:buSzPts val="1200"/>
              <a:buNone/>
              <a:defRPr sz="1200"/>
            </a:lvl6pPr>
            <a:lvl7pPr lvl="6" rtl="0">
              <a:lnSpc>
                <a:spcPct val="115000"/>
              </a:lnSpc>
              <a:spcBef>
                <a:spcPts val="1000"/>
              </a:spcBef>
              <a:spcAft>
                <a:spcPts val="0"/>
              </a:spcAft>
              <a:buSzPts val="1200"/>
              <a:buNone/>
              <a:defRPr sz="1200"/>
            </a:lvl7pPr>
            <a:lvl8pPr lvl="7" rtl="0">
              <a:lnSpc>
                <a:spcPct val="115000"/>
              </a:lnSpc>
              <a:spcBef>
                <a:spcPts val="1000"/>
              </a:spcBef>
              <a:spcAft>
                <a:spcPts val="0"/>
              </a:spcAft>
              <a:buSzPts val="1200"/>
              <a:buNone/>
              <a:defRPr sz="1200"/>
            </a:lvl8pPr>
            <a:lvl9pPr lvl="8" rtl="0">
              <a:lnSpc>
                <a:spcPct val="115000"/>
              </a:lnSpc>
              <a:spcBef>
                <a:spcPts val="1000"/>
              </a:spcBef>
              <a:spcAft>
                <a:spcPts val="1000"/>
              </a:spcAft>
              <a:buSzPts val="1200"/>
              <a:buNone/>
              <a:defRPr sz="1200"/>
            </a:lvl9pPr>
          </a:lstStyle>
          <a:p/>
        </p:txBody>
      </p:sp>
      <p:sp>
        <p:nvSpPr>
          <p:cNvPr id="56" name="Google Shape;56;p14"/>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pic>
        <p:nvPicPr>
          <p:cNvPr id="57" name="Google Shape;57;p14"/>
          <p:cNvPicPr preferRelativeResize="0"/>
          <p:nvPr/>
        </p:nvPicPr>
        <p:blipFill>
          <a:blip r:embed="rId2">
            <a:alphaModFix/>
          </a:blip>
          <a:stretch>
            <a:fillRect/>
          </a:stretch>
        </p:blipFill>
        <p:spPr>
          <a:xfrm>
            <a:off x="551670" y="483372"/>
            <a:ext cx="1147802" cy="351282"/>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 Title &amp; Square Image">
  <p:cSld name="TITLE_1">
    <p:spTree>
      <p:nvGrpSpPr>
        <p:cNvPr id="58" name="Shape 58"/>
        <p:cNvGrpSpPr/>
        <p:nvPr/>
      </p:nvGrpSpPr>
      <p:grpSpPr>
        <a:xfrm>
          <a:off x="0" y="0"/>
          <a:ext cx="0" cy="0"/>
          <a:chOff x="0" y="0"/>
          <a:chExt cx="0" cy="0"/>
        </a:xfrm>
      </p:grpSpPr>
      <p:sp>
        <p:nvSpPr>
          <p:cNvPr id="59" name="Google Shape;59;p15"/>
          <p:cNvSpPr txBox="1"/>
          <p:nvPr>
            <p:ph type="ctrTitle"/>
          </p:nvPr>
        </p:nvSpPr>
        <p:spPr>
          <a:xfrm>
            <a:off x="658800" y="1702800"/>
            <a:ext cx="3153600" cy="2314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3500"/>
              <a:buNone/>
              <a:defRPr sz="3500"/>
            </a:lvl1pPr>
            <a:lvl2pPr lvl="1" rtl="0">
              <a:lnSpc>
                <a:spcPct val="100000"/>
              </a:lnSpc>
              <a:spcBef>
                <a:spcPts val="0"/>
              </a:spcBef>
              <a:spcAft>
                <a:spcPts val="0"/>
              </a:spcAft>
              <a:buSzPts val="3500"/>
              <a:buNone/>
              <a:defRPr sz="3500"/>
            </a:lvl2pPr>
            <a:lvl3pPr lvl="2" rtl="0">
              <a:lnSpc>
                <a:spcPct val="100000"/>
              </a:lnSpc>
              <a:spcBef>
                <a:spcPts val="0"/>
              </a:spcBef>
              <a:spcAft>
                <a:spcPts val="0"/>
              </a:spcAft>
              <a:buSzPts val="3500"/>
              <a:buNone/>
              <a:defRPr sz="3500"/>
            </a:lvl3pPr>
            <a:lvl4pPr lvl="3" rtl="0">
              <a:lnSpc>
                <a:spcPct val="100000"/>
              </a:lnSpc>
              <a:spcBef>
                <a:spcPts val="0"/>
              </a:spcBef>
              <a:spcAft>
                <a:spcPts val="0"/>
              </a:spcAft>
              <a:buSzPts val="3500"/>
              <a:buNone/>
              <a:defRPr sz="3500"/>
            </a:lvl4pPr>
            <a:lvl5pPr lvl="4" rtl="0">
              <a:lnSpc>
                <a:spcPct val="100000"/>
              </a:lnSpc>
              <a:spcBef>
                <a:spcPts val="0"/>
              </a:spcBef>
              <a:spcAft>
                <a:spcPts val="0"/>
              </a:spcAft>
              <a:buSzPts val="3500"/>
              <a:buNone/>
              <a:defRPr sz="3500"/>
            </a:lvl5pPr>
            <a:lvl6pPr lvl="5" rtl="0">
              <a:lnSpc>
                <a:spcPct val="100000"/>
              </a:lnSpc>
              <a:spcBef>
                <a:spcPts val="0"/>
              </a:spcBef>
              <a:spcAft>
                <a:spcPts val="0"/>
              </a:spcAft>
              <a:buSzPts val="3500"/>
              <a:buNone/>
              <a:defRPr sz="3500"/>
            </a:lvl6pPr>
            <a:lvl7pPr lvl="6" rtl="0">
              <a:lnSpc>
                <a:spcPct val="100000"/>
              </a:lnSpc>
              <a:spcBef>
                <a:spcPts val="0"/>
              </a:spcBef>
              <a:spcAft>
                <a:spcPts val="0"/>
              </a:spcAft>
              <a:buSzPts val="3500"/>
              <a:buNone/>
              <a:defRPr sz="3500"/>
            </a:lvl7pPr>
            <a:lvl8pPr lvl="7" rtl="0">
              <a:lnSpc>
                <a:spcPct val="100000"/>
              </a:lnSpc>
              <a:spcBef>
                <a:spcPts val="0"/>
              </a:spcBef>
              <a:spcAft>
                <a:spcPts val="0"/>
              </a:spcAft>
              <a:buSzPts val="3500"/>
              <a:buNone/>
              <a:defRPr sz="3500"/>
            </a:lvl8pPr>
            <a:lvl9pPr lvl="8" rtl="0">
              <a:lnSpc>
                <a:spcPct val="100000"/>
              </a:lnSpc>
              <a:spcBef>
                <a:spcPts val="0"/>
              </a:spcBef>
              <a:spcAft>
                <a:spcPts val="0"/>
              </a:spcAft>
              <a:buSzPts val="3500"/>
              <a:buNone/>
              <a:defRPr sz="3500"/>
            </a:lvl9pPr>
          </a:lstStyle>
          <a:p/>
        </p:txBody>
      </p:sp>
      <p:sp>
        <p:nvSpPr>
          <p:cNvPr id="60" name="Google Shape;60;p15"/>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2022 Turnitin LLC. Tous droits réservés.</a:t>
            </a:r>
            <a:endParaRPr sz="600">
              <a:solidFill>
                <a:srgbClr val="666666"/>
              </a:solidFill>
              <a:latin typeface="Open Sans"/>
              <a:ea typeface="Open Sans"/>
              <a:cs typeface="Open Sans"/>
              <a:sym typeface="Open Sans"/>
            </a:endParaRPr>
          </a:p>
        </p:txBody>
      </p:sp>
      <p:pic>
        <p:nvPicPr>
          <p:cNvPr id="61" name="Google Shape;61;p15"/>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Section &amp; Icon" type="secHead">
  <p:cSld name="SECTION_HEADER">
    <p:bg>
      <p:bgPr>
        <a:solidFill>
          <a:schemeClr val="accent5"/>
        </a:solidFill>
      </p:bgPr>
    </p:bg>
    <p:spTree>
      <p:nvGrpSpPr>
        <p:cNvPr id="62" name="Shape 62"/>
        <p:cNvGrpSpPr/>
        <p:nvPr/>
      </p:nvGrpSpPr>
      <p:grpSpPr>
        <a:xfrm>
          <a:off x="0" y="0"/>
          <a:ext cx="0" cy="0"/>
          <a:chOff x="0" y="0"/>
          <a:chExt cx="0" cy="0"/>
        </a:xfrm>
      </p:grpSpPr>
      <p:sp>
        <p:nvSpPr>
          <p:cNvPr id="63" name="Google Shape;63;p16"/>
          <p:cNvSpPr txBox="1"/>
          <p:nvPr>
            <p:ph type="title"/>
          </p:nvPr>
        </p:nvSpPr>
        <p:spPr>
          <a:xfrm>
            <a:off x="1173600" y="2253600"/>
            <a:ext cx="6525600" cy="8388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3100"/>
              <a:buNone/>
              <a:defRPr/>
            </a:lvl1pPr>
            <a:lvl2pPr lvl="1" rtl="0">
              <a:lnSpc>
                <a:spcPct val="115000"/>
              </a:lnSpc>
              <a:spcBef>
                <a:spcPts val="0"/>
              </a:spcBef>
              <a:spcAft>
                <a:spcPts val="0"/>
              </a:spcAft>
              <a:buSzPts val="3100"/>
              <a:buNone/>
              <a:defRPr/>
            </a:lvl2pPr>
            <a:lvl3pPr lvl="2" rtl="0">
              <a:lnSpc>
                <a:spcPct val="115000"/>
              </a:lnSpc>
              <a:spcBef>
                <a:spcPts val="0"/>
              </a:spcBef>
              <a:spcAft>
                <a:spcPts val="0"/>
              </a:spcAft>
              <a:buSzPts val="3100"/>
              <a:buNone/>
              <a:defRPr/>
            </a:lvl3pPr>
            <a:lvl4pPr lvl="3" rtl="0">
              <a:lnSpc>
                <a:spcPct val="115000"/>
              </a:lnSpc>
              <a:spcBef>
                <a:spcPts val="0"/>
              </a:spcBef>
              <a:spcAft>
                <a:spcPts val="0"/>
              </a:spcAft>
              <a:buSzPts val="3100"/>
              <a:buNone/>
              <a:defRPr/>
            </a:lvl4pPr>
            <a:lvl5pPr lvl="4" rtl="0">
              <a:lnSpc>
                <a:spcPct val="115000"/>
              </a:lnSpc>
              <a:spcBef>
                <a:spcPts val="0"/>
              </a:spcBef>
              <a:spcAft>
                <a:spcPts val="0"/>
              </a:spcAft>
              <a:buSzPts val="3100"/>
              <a:buNone/>
              <a:defRPr/>
            </a:lvl5pPr>
            <a:lvl6pPr lvl="5" rtl="0">
              <a:lnSpc>
                <a:spcPct val="115000"/>
              </a:lnSpc>
              <a:spcBef>
                <a:spcPts val="0"/>
              </a:spcBef>
              <a:spcAft>
                <a:spcPts val="0"/>
              </a:spcAft>
              <a:buSzPts val="3100"/>
              <a:buNone/>
              <a:defRPr/>
            </a:lvl6pPr>
            <a:lvl7pPr lvl="6" rtl="0">
              <a:lnSpc>
                <a:spcPct val="115000"/>
              </a:lnSpc>
              <a:spcBef>
                <a:spcPts val="0"/>
              </a:spcBef>
              <a:spcAft>
                <a:spcPts val="0"/>
              </a:spcAft>
              <a:buSzPts val="3100"/>
              <a:buNone/>
              <a:defRPr/>
            </a:lvl7pPr>
            <a:lvl8pPr lvl="7" rtl="0">
              <a:lnSpc>
                <a:spcPct val="115000"/>
              </a:lnSpc>
              <a:spcBef>
                <a:spcPts val="0"/>
              </a:spcBef>
              <a:spcAft>
                <a:spcPts val="0"/>
              </a:spcAft>
              <a:buSzPts val="3100"/>
              <a:buNone/>
              <a:defRPr/>
            </a:lvl8pPr>
            <a:lvl9pPr lvl="8" rtl="0">
              <a:lnSpc>
                <a:spcPct val="115000"/>
              </a:lnSpc>
              <a:spcBef>
                <a:spcPts val="0"/>
              </a:spcBef>
              <a:spcAft>
                <a:spcPts val="0"/>
              </a:spcAft>
              <a:buSzPts val="3100"/>
              <a:buNone/>
              <a:defRPr/>
            </a:lvl9pPr>
          </a:lstStyle>
          <a:p/>
        </p:txBody>
      </p:sp>
      <p:sp>
        <p:nvSpPr>
          <p:cNvPr id="64" name="Google Shape;64;p16"/>
          <p:cNvSpPr txBox="1"/>
          <p:nvPr>
            <p:ph idx="1" type="subTitle"/>
          </p:nvPr>
        </p:nvSpPr>
        <p:spPr>
          <a:xfrm>
            <a:off x="1173600" y="3088800"/>
            <a:ext cx="4546800" cy="468000"/>
          </a:xfrm>
          <a:prstGeom prst="rect">
            <a:avLst/>
          </a:prstGeom>
        </p:spPr>
        <p:txBody>
          <a:bodyPr anchorCtr="0" anchor="t" bIns="91425" lIns="91425" spcFirstLastPara="1" rIns="91425" wrap="square" tIns="91425">
            <a:noAutofit/>
          </a:bodyPr>
          <a:lstStyle>
            <a:lvl1pPr lvl="0" rtl="0">
              <a:spcBef>
                <a:spcPts val="0"/>
              </a:spcBef>
              <a:spcAft>
                <a:spcPts val="0"/>
              </a:spcAft>
              <a:buSzPts val="1100"/>
              <a:buNone/>
              <a:defRPr sz="1100"/>
            </a:lvl1pPr>
            <a:lvl2pPr lvl="1" rtl="0">
              <a:spcBef>
                <a:spcPts val="1600"/>
              </a:spcBef>
              <a:spcAft>
                <a:spcPts val="0"/>
              </a:spcAft>
              <a:buSzPts val="1100"/>
              <a:buNone/>
              <a:defRPr sz="1100"/>
            </a:lvl2pPr>
            <a:lvl3pPr lvl="2" rtl="0">
              <a:spcBef>
                <a:spcPts val="1600"/>
              </a:spcBef>
              <a:spcAft>
                <a:spcPts val="0"/>
              </a:spcAft>
              <a:buSzPts val="1100"/>
              <a:buNone/>
              <a:defRPr sz="1100"/>
            </a:lvl3pPr>
            <a:lvl4pPr lvl="3" rtl="0">
              <a:spcBef>
                <a:spcPts val="1600"/>
              </a:spcBef>
              <a:spcAft>
                <a:spcPts val="0"/>
              </a:spcAft>
              <a:buSzPts val="1100"/>
              <a:buNone/>
              <a:defRPr sz="1100"/>
            </a:lvl4pPr>
            <a:lvl5pPr lvl="4" rtl="0">
              <a:spcBef>
                <a:spcPts val="1600"/>
              </a:spcBef>
              <a:spcAft>
                <a:spcPts val="0"/>
              </a:spcAft>
              <a:buSzPts val="1100"/>
              <a:buNone/>
              <a:defRPr sz="1100"/>
            </a:lvl5pPr>
            <a:lvl6pPr lvl="5" rtl="0">
              <a:spcBef>
                <a:spcPts val="1600"/>
              </a:spcBef>
              <a:spcAft>
                <a:spcPts val="0"/>
              </a:spcAft>
              <a:buSzPts val="1100"/>
              <a:buNone/>
              <a:defRPr sz="1100"/>
            </a:lvl6pPr>
            <a:lvl7pPr lvl="6" rtl="0">
              <a:spcBef>
                <a:spcPts val="1600"/>
              </a:spcBef>
              <a:spcAft>
                <a:spcPts val="0"/>
              </a:spcAft>
              <a:buSzPts val="1100"/>
              <a:buNone/>
              <a:defRPr sz="1100"/>
            </a:lvl7pPr>
            <a:lvl8pPr lvl="7" rtl="0">
              <a:spcBef>
                <a:spcPts val="1600"/>
              </a:spcBef>
              <a:spcAft>
                <a:spcPts val="0"/>
              </a:spcAft>
              <a:buSzPts val="1100"/>
              <a:buNone/>
              <a:defRPr sz="1100"/>
            </a:lvl8pPr>
            <a:lvl9pPr lvl="8" rtl="0">
              <a:spcBef>
                <a:spcPts val="1600"/>
              </a:spcBef>
              <a:spcAft>
                <a:spcPts val="1600"/>
              </a:spcAft>
              <a:buSzPts val="1100"/>
              <a:buNone/>
              <a:defRPr sz="1100"/>
            </a:lvl9pPr>
          </a:lstStyle>
          <a:p/>
        </p:txBody>
      </p:sp>
      <p:pic>
        <p:nvPicPr>
          <p:cNvPr id="65" name="Google Shape;65;p16"/>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
        <p:nvSpPr>
          <p:cNvPr id="66" name="Google Shape;66;p16"/>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Section &amp; Long Copy">
  <p:cSld name="SECTION_HEADER_1">
    <p:bg>
      <p:bgPr>
        <a:solidFill>
          <a:schemeClr val="dk1"/>
        </a:solidFill>
      </p:bgPr>
    </p:bg>
    <p:spTree>
      <p:nvGrpSpPr>
        <p:cNvPr id="67" name="Shape 67"/>
        <p:cNvGrpSpPr/>
        <p:nvPr/>
      </p:nvGrpSpPr>
      <p:grpSpPr>
        <a:xfrm>
          <a:off x="0" y="0"/>
          <a:ext cx="0" cy="0"/>
          <a:chOff x="0" y="0"/>
          <a:chExt cx="0" cy="0"/>
        </a:xfrm>
      </p:grpSpPr>
      <p:sp>
        <p:nvSpPr>
          <p:cNvPr id="68" name="Google Shape;68;p17"/>
          <p:cNvSpPr txBox="1"/>
          <p:nvPr>
            <p:ph type="title"/>
          </p:nvPr>
        </p:nvSpPr>
        <p:spPr>
          <a:xfrm>
            <a:off x="763200" y="2253600"/>
            <a:ext cx="4546800" cy="8388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Clr>
                <a:srgbClr val="FFFFFF"/>
              </a:buClr>
              <a:buSzPts val="3100"/>
              <a:buNone/>
              <a:defRPr>
                <a:solidFill>
                  <a:srgbClr val="FFFFFF"/>
                </a:solidFill>
              </a:defRPr>
            </a:lvl1pPr>
            <a:lvl2pPr lvl="1" rtl="0">
              <a:lnSpc>
                <a:spcPct val="115000"/>
              </a:lnSpc>
              <a:spcBef>
                <a:spcPts val="0"/>
              </a:spcBef>
              <a:spcAft>
                <a:spcPts val="0"/>
              </a:spcAft>
              <a:buClr>
                <a:srgbClr val="FFFFFF"/>
              </a:buClr>
              <a:buSzPts val="3100"/>
              <a:buNone/>
              <a:defRPr>
                <a:solidFill>
                  <a:srgbClr val="FFFFFF"/>
                </a:solidFill>
              </a:defRPr>
            </a:lvl2pPr>
            <a:lvl3pPr lvl="2" rtl="0">
              <a:lnSpc>
                <a:spcPct val="115000"/>
              </a:lnSpc>
              <a:spcBef>
                <a:spcPts val="0"/>
              </a:spcBef>
              <a:spcAft>
                <a:spcPts val="0"/>
              </a:spcAft>
              <a:buClr>
                <a:srgbClr val="FFFFFF"/>
              </a:buClr>
              <a:buSzPts val="3100"/>
              <a:buNone/>
              <a:defRPr>
                <a:solidFill>
                  <a:srgbClr val="FFFFFF"/>
                </a:solidFill>
              </a:defRPr>
            </a:lvl3pPr>
            <a:lvl4pPr lvl="3" rtl="0">
              <a:lnSpc>
                <a:spcPct val="115000"/>
              </a:lnSpc>
              <a:spcBef>
                <a:spcPts val="0"/>
              </a:spcBef>
              <a:spcAft>
                <a:spcPts val="0"/>
              </a:spcAft>
              <a:buClr>
                <a:srgbClr val="FFFFFF"/>
              </a:buClr>
              <a:buSzPts val="3100"/>
              <a:buNone/>
              <a:defRPr>
                <a:solidFill>
                  <a:srgbClr val="FFFFFF"/>
                </a:solidFill>
              </a:defRPr>
            </a:lvl4pPr>
            <a:lvl5pPr lvl="4" rtl="0">
              <a:lnSpc>
                <a:spcPct val="115000"/>
              </a:lnSpc>
              <a:spcBef>
                <a:spcPts val="0"/>
              </a:spcBef>
              <a:spcAft>
                <a:spcPts val="0"/>
              </a:spcAft>
              <a:buClr>
                <a:srgbClr val="FFFFFF"/>
              </a:buClr>
              <a:buSzPts val="3100"/>
              <a:buNone/>
              <a:defRPr>
                <a:solidFill>
                  <a:srgbClr val="FFFFFF"/>
                </a:solidFill>
              </a:defRPr>
            </a:lvl5pPr>
            <a:lvl6pPr lvl="5" rtl="0">
              <a:lnSpc>
                <a:spcPct val="115000"/>
              </a:lnSpc>
              <a:spcBef>
                <a:spcPts val="0"/>
              </a:spcBef>
              <a:spcAft>
                <a:spcPts val="0"/>
              </a:spcAft>
              <a:buClr>
                <a:srgbClr val="FFFFFF"/>
              </a:buClr>
              <a:buSzPts val="3100"/>
              <a:buNone/>
              <a:defRPr>
                <a:solidFill>
                  <a:srgbClr val="FFFFFF"/>
                </a:solidFill>
              </a:defRPr>
            </a:lvl6pPr>
            <a:lvl7pPr lvl="6" rtl="0">
              <a:lnSpc>
                <a:spcPct val="115000"/>
              </a:lnSpc>
              <a:spcBef>
                <a:spcPts val="0"/>
              </a:spcBef>
              <a:spcAft>
                <a:spcPts val="0"/>
              </a:spcAft>
              <a:buClr>
                <a:srgbClr val="FFFFFF"/>
              </a:buClr>
              <a:buSzPts val="3100"/>
              <a:buNone/>
              <a:defRPr>
                <a:solidFill>
                  <a:srgbClr val="FFFFFF"/>
                </a:solidFill>
              </a:defRPr>
            </a:lvl7pPr>
            <a:lvl8pPr lvl="7" rtl="0">
              <a:lnSpc>
                <a:spcPct val="115000"/>
              </a:lnSpc>
              <a:spcBef>
                <a:spcPts val="0"/>
              </a:spcBef>
              <a:spcAft>
                <a:spcPts val="0"/>
              </a:spcAft>
              <a:buClr>
                <a:srgbClr val="FFFFFF"/>
              </a:buClr>
              <a:buSzPts val="3100"/>
              <a:buNone/>
              <a:defRPr>
                <a:solidFill>
                  <a:srgbClr val="FFFFFF"/>
                </a:solidFill>
              </a:defRPr>
            </a:lvl8pPr>
            <a:lvl9pPr lvl="8" rtl="0">
              <a:lnSpc>
                <a:spcPct val="115000"/>
              </a:lnSpc>
              <a:spcBef>
                <a:spcPts val="0"/>
              </a:spcBef>
              <a:spcAft>
                <a:spcPts val="0"/>
              </a:spcAft>
              <a:buClr>
                <a:srgbClr val="FFFFFF"/>
              </a:buClr>
              <a:buSzPts val="3100"/>
              <a:buNone/>
              <a:defRPr>
                <a:solidFill>
                  <a:srgbClr val="FFFFFF"/>
                </a:solidFill>
              </a:defRPr>
            </a:lvl9pPr>
          </a:lstStyle>
          <a:p/>
        </p:txBody>
      </p:sp>
      <p:sp>
        <p:nvSpPr>
          <p:cNvPr id="69" name="Google Shape;69;p17"/>
          <p:cNvSpPr txBox="1"/>
          <p:nvPr>
            <p:ph idx="1" type="subTitle"/>
          </p:nvPr>
        </p:nvSpPr>
        <p:spPr>
          <a:xfrm>
            <a:off x="763200" y="3632400"/>
            <a:ext cx="4546800" cy="4680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FFFF"/>
              </a:buClr>
              <a:buSzPts val="1100"/>
              <a:buNone/>
              <a:defRPr sz="1100">
                <a:solidFill>
                  <a:srgbClr val="FFFFFF"/>
                </a:solidFill>
              </a:defRPr>
            </a:lvl1pPr>
            <a:lvl2pPr lvl="1" rtl="0">
              <a:spcBef>
                <a:spcPts val="1600"/>
              </a:spcBef>
              <a:spcAft>
                <a:spcPts val="0"/>
              </a:spcAft>
              <a:buClr>
                <a:srgbClr val="FFFFFF"/>
              </a:buClr>
              <a:buSzPts val="1100"/>
              <a:buNone/>
              <a:defRPr sz="1100">
                <a:solidFill>
                  <a:srgbClr val="FFFFFF"/>
                </a:solidFill>
              </a:defRPr>
            </a:lvl2pPr>
            <a:lvl3pPr lvl="2" rtl="0">
              <a:spcBef>
                <a:spcPts val="1600"/>
              </a:spcBef>
              <a:spcAft>
                <a:spcPts val="0"/>
              </a:spcAft>
              <a:buClr>
                <a:srgbClr val="FFFFFF"/>
              </a:buClr>
              <a:buSzPts val="1100"/>
              <a:buNone/>
              <a:defRPr sz="1100">
                <a:solidFill>
                  <a:srgbClr val="FFFFFF"/>
                </a:solidFill>
              </a:defRPr>
            </a:lvl3pPr>
            <a:lvl4pPr lvl="3" rtl="0">
              <a:spcBef>
                <a:spcPts val="1600"/>
              </a:spcBef>
              <a:spcAft>
                <a:spcPts val="0"/>
              </a:spcAft>
              <a:buClr>
                <a:srgbClr val="FFFFFF"/>
              </a:buClr>
              <a:buSzPts val="1100"/>
              <a:buNone/>
              <a:defRPr sz="1100">
                <a:solidFill>
                  <a:srgbClr val="FFFFFF"/>
                </a:solidFill>
              </a:defRPr>
            </a:lvl4pPr>
            <a:lvl5pPr lvl="4" rtl="0">
              <a:spcBef>
                <a:spcPts val="1600"/>
              </a:spcBef>
              <a:spcAft>
                <a:spcPts val="0"/>
              </a:spcAft>
              <a:buClr>
                <a:srgbClr val="FFFFFF"/>
              </a:buClr>
              <a:buSzPts val="1100"/>
              <a:buNone/>
              <a:defRPr sz="1100">
                <a:solidFill>
                  <a:srgbClr val="FFFFFF"/>
                </a:solidFill>
              </a:defRPr>
            </a:lvl5pPr>
            <a:lvl6pPr lvl="5" rtl="0">
              <a:spcBef>
                <a:spcPts val="1600"/>
              </a:spcBef>
              <a:spcAft>
                <a:spcPts val="0"/>
              </a:spcAft>
              <a:buClr>
                <a:srgbClr val="FFFFFF"/>
              </a:buClr>
              <a:buSzPts val="1100"/>
              <a:buNone/>
              <a:defRPr sz="1100">
                <a:solidFill>
                  <a:srgbClr val="FFFFFF"/>
                </a:solidFill>
              </a:defRPr>
            </a:lvl6pPr>
            <a:lvl7pPr lvl="6" rtl="0">
              <a:spcBef>
                <a:spcPts val="1600"/>
              </a:spcBef>
              <a:spcAft>
                <a:spcPts val="0"/>
              </a:spcAft>
              <a:buClr>
                <a:srgbClr val="FFFFFF"/>
              </a:buClr>
              <a:buSzPts val="1100"/>
              <a:buNone/>
              <a:defRPr sz="1100">
                <a:solidFill>
                  <a:srgbClr val="FFFFFF"/>
                </a:solidFill>
              </a:defRPr>
            </a:lvl7pPr>
            <a:lvl8pPr lvl="7" rtl="0">
              <a:spcBef>
                <a:spcPts val="1600"/>
              </a:spcBef>
              <a:spcAft>
                <a:spcPts val="0"/>
              </a:spcAft>
              <a:buClr>
                <a:srgbClr val="FFFFFF"/>
              </a:buClr>
              <a:buSzPts val="1100"/>
              <a:buNone/>
              <a:defRPr sz="1100">
                <a:solidFill>
                  <a:srgbClr val="FFFFFF"/>
                </a:solidFill>
              </a:defRPr>
            </a:lvl8pPr>
            <a:lvl9pPr lvl="8" rtl="0">
              <a:spcBef>
                <a:spcPts val="1600"/>
              </a:spcBef>
              <a:spcAft>
                <a:spcPts val="1600"/>
              </a:spcAft>
              <a:buClr>
                <a:srgbClr val="FFFFFF"/>
              </a:buClr>
              <a:buSzPts val="1100"/>
              <a:buNone/>
              <a:defRPr sz="1100">
                <a:solidFill>
                  <a:srgbClr val="FFFFFF"/>
                </a:solidFill>
              </a:defRPr>
            </a:lvl9pPr>
          </a:lstStyle>
          <a:p/>
        </p:txBody>
      </p:sp>
      <p:sp>
        <p:nvSpPr>
          <p:cNvPr id="70" name="Google Shape;70;p17"/>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chemeClr val="accent5"/>
                </a:solidFill>
                <a:latin typeface="Open Sans"/>
                <a:ea typeface="Open Sans"/>
                <a:cs typeface="Open Sans"/>
                <a:sym typeface="Open Sans"/>
              </a:rPr>
              <a:t>© 2022  Turnitin LLC. Tous droits réservés.</a:t>
            </a:r>
            <a:endParaRPr sz="600">
              <a:solidFill>
                <a:schemeClr val="accent5"/>
              </a:solidFill>
              <a:latin typeface="Open Sans"/>
              <a:ea typeface="Open Sans"/>
              <a:cs typeface="Open Sans"/>
              <a:sym typeface="Open Sans"/>
            </a:endParaRPr>
          </a:p>
        </p:txBody>
      </p:sp>
      <p:pic>
        <p:nvPicPr>
          <p:cNvPr id="71" name="Google Shape;71;p17"/>
          <p:cNvPicPr preferRelativeResize="0"/>
          <p:nvPr/>
        </p:nvPicPr>
        <p:blipFill>
          <a:blip r:embed="rId2">
            <a:alphaModFix/>
          </a:blip>
          <a:stretch>
            <a:fillRect/>
          </a:stretch>
        </p:blipFill>
        <p:spPr>
          <a:xfrm>
            <a:off x="7550991" y="296587"/>
            <a:ext cx="1216799" cy="36451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TOC">
  <p:cSld name="TITLE_AND_BODY_2">
    <p:bg>
      <p:bgPr>
        <a:solidFill>
          <a:schemeClr val="accent2"/>
        </a:solidFill>
      </p:bgPr>
    </p:bg>
    <p:spTree>
      <p:nvGrpSpPr>
        <p:cNvPr id="72" name="Shape 72"/>
        <p:cNvGrpSpPr/>
        <p:nvPr/>
      </p:nvGrpSpPr>
      <p:grpSpPr>
        <a:xfrm>
          <a:off x="0" y="0"/>
          <a:ext cx="0" cy="0"/>
          <a:chOff x="0" y="0"/>
          <a:chExt cx="0" cy="0"/>
        </a:xfrm>
      </p:grpSpPr>
      <p:sp>
        <p:nvSpPr>
          <p:cNvPr id="73" name="Google Shape;73;p18"/>
          <p:cNvSpPr txBox="1"/>
          <p:nvPr>
            <p:ph type="title"/>
          </p:nvPr>
        </p:nvSpPr>
        <p:spPr>
          <a:xfrm>
            <a:off x="752400" y="604800"/>
            <a:ext cx="6292800" cy="658800"/>
          </a:xfrm>
          <a:prstGeom prst="rect">
            <a:avLst/>
          </a:prstGeom>
        </p:spPr>
        <p:txBody>
          <a:bodyPr anchorCtr="0" anchor="t" bIns="91425" lIns="91425" spcFirstLastPara="1" rIns="91425" wrap="square" tIns="91425">
            <a:no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4" name="Google Shape;74;p18"/>
          <p:cNvSpPr txBox="1"/>
          <p:nvPr>
            <p:ph idx="1" type="body"/>
          </p:nvPr>
        </p:nvSpPr>
        <p:spPr>
          <a:xfrm>
            <a:off x="792000" y="1386000"/>
            <a:ext cx="7740000" cy="2912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chemeClr val="lt1"/>
              </a:buClr>
              <a:buSzPts val="1200"/>
              <a:buFont typeface="Open Sans SemiBold"/>
              <a:buChar char="●"/>
              <a:defRPr>
                <a:solidFill>
                  <a:schemeClr val="lt1"/>
                </a:solidFill>
                <a:latin typeface="Open Sans SemiBold"/>
                <a:ea typeface="Open Sans SemiBold"/>
                <a:cs typeface="Open Sans SemiBold"/>
                <a:sym typeface="Open Sans SemiBold"/>
              </a:defRPr>
            </a:lvl1pPr>
            <a:lvl2pPr indent="-304800" lvl="1" marL="914400" rtl="0">
              <a:spcBef>
                <a:spcPts val="0"/>
              </a:spcBef>
              <a:spcAft>
                <a:spcPts val="0"/>
              </a:spcAft>
              <a:buClr>
                <a:schemeClr val="lt1"/>
              </a:buClr>
              <a:buSzPts val="1200"/>
              <a:buFont typeface="Open Sans SemiBold"/>
              <a:buChar char="○"/>
              <a:defRPr>
                <a:solidFill>
                  <a:schemeClr val="lt1"/>
                </a:solidFill>
                <a:latin typeface="Open Sans SemiBold"/>
                <a:ea typeface="Open Sans SemiBold"/>
                <a:cs typeface="Open Sans SemiBold"/>
                <a:sym typeface="Open Sans SemiBold"/>
              </a:defRPr>
            </a:lvl2pPr>
            <a:lvl3pPr indent="-304800" lvl="2" marL="1371600" rtl="0">
              <a:spcBef>
                <a:spcPts val="0"/>
              </a:spcBef>
              <a:spcAft>
                <a:spcPts val="0"/>
              </a:spcAft>
              <a:buClr>
                <a:schemeClr val="lt1"/>
              </a:buClr>
              <a:buSzPts val="1200"/>
              <a:buFont typeface="Open Sans SemiBold"/>
              <a:buChar char="■"/>
              <a:defRPr>
                <a:solidFill>
                  <a:schemeClr val="lt1"/>
                </a:solidFill>
                <a:latin typeface="Open Sans SemiBold"/>
                <a:ea typeface="Open Sans SemiBold"/>
                <a:cs typeface="Open Sans SemiBold"/>
                <a:sym typeface="Open Sans SemiBold"/>
              </a:defRPr>
            </a:lvl3pPr>
            <a:lvl4pPr indent="-304800" lvl="3" marL="1828800" rtl="0">
              <a:spcBef>
                <a:spcPts val="0"/>
              </a:spcBef>
              <a:spcAft>
                <a:spcPts val="0"/>
              </a:spcAft>
              <a:buClr>
                <a:schemeClr val="lt1"/>
              </a:buClr>
              <a:buSzPts val="1200"/>
              <a:buFont typeface="Open Sans SemiBold"/>
              <a:buChar char="●"/>
              <a:defRPr>
                <a:solidFill>
                  <a:schemeClr val="lt1"/>
                </a:solidFill>
                <a:latin typeface="Open Sans SemiBold"/>
                <a:ea typeface="Open Sans SemiBold"/>
                <a:cs typeface="Open Sans SemiBold"/>
                <a:sym typeface="Open Sans SemiBold"/>
              </a:defRPr>
            </a:lvl4pPr>
            <a:lvl5pPr indent="-304800" lvl="4" marL="2286000" rtl="0">
              <a:spcBef>
                <a:spcPts val="0"/>
              </a:spcBef>
              <a:spcAft>
                <a:spcPts val="0"/>
              </a:spcAft>
              <a:buClr>
                <a:schemeClr val="lt1"/>
              </a:buClr>
              <a:buSzPts val="1200"/>
              <a:buFont typeface="Open Sans SemiBold"/>
              <a:buChar char="○"/>
              <a:defRPr>
                <a:solidFill>
                  <a:schemeClr val="lt1"/>
                </a:solidFill>
                <a:latin typeface="Open Sans SemiBold"/>
                <a:ea typeface="Open Sans SemiBold"/>
                <a:cs typeface="Open Sans SemiBold"/>
                <a:sym typeface="Open Sans SemiBold"/>
              </a:defRPr>
            </a:lvl5pPr>
            <a:lvl6pPr indent="-304800" lvl="5" marL="2743200" rtl="0">
              <a:spcBef>
                <a:spcPts val="0"/>
              </a:spcBef>
              <a:spcAft>
                <a:spcPts val="0"/>
              </a:spcAft>
              <a:buClr>
                <a:schemeClr val="lt1"/>
              </a:buClr>
              <a:buSzPts val="1200"/>
              <a:buFont typeface="Open Sans SemiBold"/>
              <a:buChar char="■"/>
              <a:defRPr>
                <a:solidFill>
                  <a:schemeClr val="lt1"/>
                </a:solidFill>
                <a:latin typeface="Open Sans SemiBold"/>
                <a:ea typeface="Open Sans SemiBold"/>
                <a:cs typeface="Open Sans SemiBold"/>
                <a:sym typeface="Open Sans SemiBold"/>
              </a:defRPr>
            </a:lvl6pPr>
            <a:lvl7pPr indent="-304800" lvl="6" marL="3200400" rtl="0">
              <a:spcBef>
                <a:spcPts val="0"/>
              </a:spcBef>
              <a:spcAft>
                <a:spcPts val="0"/>
              </a:spcAft>
              <a:buClr>
                <a:schemeClr val="lt1"/>
              </a:buClr>
              <a:buSzPts val="1200"/>
              <a:buFont typeface="Open Sans SemiBold"/>
              <a:buChar char="●"/>
              <a:defRPr>
                <a:solidFill>
                  <a:schemeClr val="lt1"/>
                </a:solidFill>
                <a:latin typeface="Open Sans SemiBold"/>
                <a:ea typeface="Open Sans SemiBold"/>
                <a:cs typeface="Open Sans SemiBold"/>
                <a:sym typeface="Open Sans SemiBold"/>
              </a:defRPr>
            </a:lvl7pPr>
            <a:lvl8pPr indent="-304800" lvl="7" marL="3657600" rtl="0">
              <a:spcBef>
                <a:spcPts val="0"/>
              </a:spcBef>
              <a:spcAft>
                <a:spcPts val="0"/>
              </a:spcAft>
              <a:buClr>
                <a:schemeClr val="lt1"/>
              </a:buClr>
              <a:buSzPts val="1200"/>
              <a:buFont typeface="Open Sans SemiBold"/>
              <a:buChar char="○"/>
              <a:defRPr>
                <a:solidFill>
                  <a:schemeClr val="lt1"/>
                </a:solidFill>
                <a:latin typeface="Open Sans SemiBold"/>
                <a:ea typeface="Open Sans SemiBold"/>
                <a:cs typeface="Open Sans SemiBold"/>
                <a:sym typeface="Open Sans SemiBold"/>
              </a:defRPr>
            </a:lvl8pPr>
            <a:lvl9pPr indent="-304800" lvl="8" marL="4114800" rtl="0">
              <a:spcBef>
                <a:spcPts val="0"/>
              </a:spcBef>
              <a:spcAft>
                <a:spcPts val="0"/>
              </a:spcAft>
              <a:buClr>
                <a:schemeClr val="lt1"/>
              </a:buClr>
              <a:buSzPts val="1200"/>
              <a:buFont typeface="Open Sans SemiBold"/>
              <a:buChar char="■"/>
              <a:defRPr>
                <a:solidFill>
                  <a:schemeClr val="lt1"/>
                </a:solidFill>
                <a:latin typeface="Open Sans SemiBold"/>
                <a:ea typeface="Open Sans SemiBold"/>
                <a:cs typeface="Open Sans SemiBold"/>
                <a:sym typeface="Open Sans SemiBold"/>
              </a:defRPr>
            </a:lvl9pPr>
          </a:lstStyle>
          <a:p/>
        </p:txBody>
      </p:sp>
      <p:pic>
        <p:nvPicPr>
          <p:cNvPr id="75" name="Google Shape;75;p18"/>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
        <p:nvSpPr>
          <p:cNvPr id="76" name="Google Shape;76;p18"/>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Title &amp; Body">
  <p:cSld name="TITLE_AND_BODY_1_1">
    <p:spTree>
      <p:nvGrpSpPr>
        <p:cNvPr id="77" name="Shape 77"/>
        <p:cNvGrpSpPr/>
        <p:nvPr/>
      </p:nvGrpSpPr>
      <p:grpSpPr>
        <a:xfrm>
          <a:off x="0" y="0"/>
          <a:ext cx="0" cy="0"/>
          <a:chOff x="0" y="0"/>
          <a:chExt cx="0" cy="0"/>
        </a:xfrm>
      </p:grpSpPr>
      <p:sp>
        <p:nvSpPr>
          <p:cNvPr id="78" name="Google Shape;78;p19"/>
          <p:cNvSpPr txBox="1"/>
          <p:nvPr>
            <p:ph type="title"/>
          </p:nvPr>
        </p:nvSpPr>
        <p:spPr>
          <a:xfrm>
            <a:off x="752400" y="604800"/>
            <a:ext cx="6292800" cy="658800"/>
          </a:xfrm>
          <a:prstGeom prst="rect">
            <a:avLst/>
          </a:prstGeom>
        </p:spPr>
        <p:txBody>
          <a:bodyPr anchorCtr="0" anchor="t" bIns="91425" lIns="91425" spcFirstLastPara="1" rIns="91425" wrap="square" tIns="91425">
            <a:no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9" name="Google Shape;79;p19"/>
          <p:cNvSpPr txBox="1"/>
          <p:nvPr>
            <p:ph idx="1" type="body"/>
          </p:nvPr>
        </p:nvSpPr>
        <p:spPr>
          <a:xfrm>
            <a:off x="752400" y="1724400"/>
            <a:ext cx="7740000" cy="2912400"/>
          </a:xfrm>
          <a:prstGeom prst="rect">
            <a:avLst/>
          </a:prstGeom>
        </p:spPr>
        <p:txBody>
          <a:bodyPr anchorCtr="0" anchor="t" bIns="91425" lIns="91425" spcFirstLastPara="1" rIns="91425" wrap="square" tIns="91425">
            <a:noAutofit/>
          </a:bodyPr>
          <a:lstStyle>
            <a:lvl1pPr indent="-323850" lvl="0" marL="457200" rtl="0">
              <a:spcBef>
                <a:spcPts val="0"/>
              </a:spcBef>
              <a:spcAft>
                <a:spcPts val="0"/>
              </a:spcAft>
              <a:buSzPts val="1500"/>
              <a:buChar char="●"/>
              <a:defRPr sz="1500"/>
            </a:lvl1pPr>
            <a:lvl2pPr indent="-323850" lvl="1" marL="914400" rtl="0">
              <a:spcBef>
                <a:spcPts val="1600"/>
              </a:spcBef>
              <a:spcAft>
                <a:spcPts val="0"/>
              </a:spcAft>
              <a:buSzPts val="1500"/>
              <a:buChar char="○"/>
              <a:defRPr sz="1500"/>
            </a:lvl2pPr>
            <a:lvl3pPr indent="-323850" lvl="2" marL="1371600" rtl="0">
              <a:spcBef>
                <a:spcPts val="1600"/>
              </a:spcBef>
              <a:spcAft>
                <a:spcPts val="0"/>
              </a:spcAft>
              <a:buSzPts val="1500"/>
              <a:buChar char="■"/>
              <a:defRPr sz="1500"/>
            </a:lvl3pPr>
            <a:lvl4pPr indent="-323850" lvl="3" marL="1828800" rtl="0">
              <a:spcBef>
                <a:spcPts val="1600"/>
              </a:spcBef>
              <a:spcAft>
                <a:spcPts val="0"/>
              </a:spcAft>
              <a:buSzPts val="1500"/>
              <a:buChar char="●"/>
              <a:defRPr sz="1500"/>
            </a:lvl4pPr>
            <a:lvl5pPr indent="-323850" lvl="4" marL="2286000" rtl="0">
              <a:spcBef>
                <a:spcPts val="1600"/>
              </a:spcBef>
              <a:spcAft>
                <a:spcPts val="0"/>
              </a:spcAft>
              <a:buSzPts val="1500"/>
              <a:buChar char="○"/>
              <a:defRPr sz="1500"/>
            </a:lvl5pPr>
            <a:lvl6pPr indent="-323850" lvl="5" marL="2743200" rtl="0">
              <a:spcBef>
                <a:spcPts val="1600"/>
              </a:spcBef>
              <a:spcAft>
                <a:spcPts val="0"/>
              </a:spcAft>
              <a:buSzPts val="1500"/>
              <a:buChar char="■"/>
              <a:defRPr sz="1500"/>
            </a:lvl6pPr>
            <a:lvl7pPr indent="-323850" lvl="6" marL="3200400" rtl="0">
              <a:spcBef>
                <a:spcPts val="1600"/>
              </a:spcBef>
              <a:spcAft>
                <a:spcPts val="0"/>
              </a:spcAft>
              <a:buSzPts val="1500"/>
              <a:buChar char="●"/>
              <a:defRPr sz="1500"/>
            </a:lvl7pPr>
            <a:lvl8pPr indent="-323850" lvl="7" marL="3657600" rtl="0">
              <a:spcBef>
                <a:spcPts val="1600"/>
              </a:spcBef>
              <a:spcAft>
                <a:spcPts val="0"/>
              </a:spcAft>
              <a:buSzPts val="1500"/>
              <a:buChar char="○"/>
              <a:defRPr sz="1500"/>
            </a:lvl8pPr>
            <a:lvl9pPr indent="-323850" lvl="8" marL="4114800" rtl="0">
              <a:spcBef>
                <a:spcPts val="1600"/>
              </a:spcBef>
              <a:spcAft>
                <a:spcPts val="1600"/>
              </a:spcAft>
              <a:buSzPts val="1500"/>
              <a:buChar char="■"/>
              <a:defRPr sz="1500"/>
            </a:lvl9pPr>
          </a:lstStyle>
          <a:p/>
        </p:txBody>
      </p:sp>
      <p:pic>
        <p:nvPicPr>
          <p:cNvPr id="80" name="Google Shape;80;p19"/>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
        <p:nvSpPr>
          <p:cNvPr id="81" name="Google Shape;81;p19"/>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Title &amp; 3 Columns" type="twoColTx">
  <p:cSld name="TITLE_AND_TWO_COLUMNS">
    <p:spTree>
      <p:nvGrpSpPr>
        <p:cNvPr id="82" name="Shape 82"/>
        <p:cNvGrpSpPr/>
        <p:nvPr/>
      </p:nvGrpSpPr>
      <p:grpSpPr>
        <a:xfrm>
          <a:off x="0" y="0"/>
          <a:ext cx="0" cy="0"/>
          <a:chOff x="0" y="0"/>
          <a:chExt cx="0" cy="0"/>
        </a:xfrm>
      </p:grpSpPr>
      <p:sp>
        <p:nvSpPr>
          <p:cNvPr id="83" name="Google Shape;83;p20"/>
          <p:cNvSpPr txBox="1"/>
          <p:nvPr>
            <p:ph type="title"/>
          </p:nvPr>
        </p:nvSpPr>
        <p:spPr>
          <a:xfrm>
            <a:off x="752400" y="604800"/>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84" name="Google Shape;84;p20"/>
          <p:cNvSpPr txBox="1"/>
          <p:nvPr>
            <p:ph idx="1" type="body"/>
          </p:nvPr>
        </p:nvSpPr>
        <p:spPr>
          <a:xfrm>
            <a:off x="676800" y="1310400"/>
            <a:ext cx="2448000" cy="2458800"/>
          </a:xfrm>
          <a:prstGeom prst="rect">
            <a:avLst/>
          </a:prstGeom>
        </p:spPr>
        <p:txBody>
          <a:bodyPr anchorCtr="0" anchor="t" bIns="91425" lIns="91425" spcFirstLastPara="1" rIns="91425" wrap="square" tIns="91425">
            <a:noAutofit/>
          </a:bodyPr>
          <a:lstStyle>
            <a:lvl1pPr indent="-304800" lvl="0" marL="457200" rtl="0">
              <a:lnSpc>
                <a:spcPct val="150000"/>
              </a:lnSpc>
              <a:spcBef>
                <a:spcPts val="0"/>
              </a:spcBef>
              <a:spcAft>
                <a:spcPts val="0"/>
              </a:spcAft>
              <a:buSzPts val="1200"/>
              <a:buChar char="●"/>
              <a:defRPr/>
            </a:lvl1pPr>
            <a:lvl2pPr indent="-304800" lvl="1" marL="914400" rtl="0">
              <a:lnSpc>
                <a:spcPct val="150000"/>
              </a:lnSpc>
              <a:spcBef>
                <a:spcPts val="0"/>
              </a:spcBef>
              <a:spcAft>
                <a:spcPts val="0"/>
              </a:spcAft>
              <a:buSzPts val="1200"/>
              <a:buChar char="○"/>
              <a:defRPr/>
            </a:lvl2pPr>
            <a:lvl3pPr indent="-304800" lvl="2" marL="1371600" rtl="0">
              <a:lnSpc>
                <a:spcPct val="150000"/>
              </a:lnSpc>
              <a:spcBef>
                <a:spcPts val="0"/>
              </a:spcBef>
              <a:spcAft>
                <a:spcPts val="0"/>
              </a:spcAft>
              <a:buSzPts val="1200"/>
              <a:buChar char="■"/>
              <a:defRPr/>
            </a:lvl3pPr>
            <a:lvl4pPr indent="-304800" lvl="3" marL="1828800" rtl="0">
              <a:lnSpc>
                <a:spcPct val="150000"/>
              </a:lnSpc>
              <a:spcBef>
                <a:spcPts val="0"/>
              </a:spcBef>
              <a:spcAft>
                <a:spcPts val="0"/>
              </a:spcAft>
              <a:buSzPts val="1200"/>
              <a:buChar char="●"/>
              <a:defRPr/>
            </a:lvl4pPr>
            <a:lvl5pPr indent="-304800" lvl="4" marL="2286000" rtl="0">
              <a:lnSpc>
                <a:spcPct val="150000"/>
              </a:lnSpc>
              <a:spcBef>
                <a:spcPts val="0"/>
              </a:spcBef>
              <a:spcAft>
                <a:spcPts val="0"/>
              </a:spcAft>
              <a:buSzPts val="1200"/>
              <a:buChar char="○"/>
              <a:defRPr/>
            </a:lvl5pPr>
            <a:lvl6pPr indent="-304800" lvl="5" marL="2743200" rtl="0">
              <a:lnSpc>
                <a:spcPct val="150000"/>
              </a:lnSpc>
              <a:spcBef>
                <a:spcPts val="0"/>
              </a:spcBef>
              <a:spcAft>
                <a:spcPts val="0"/>
              </a:spcAft>
              <a:buSzPts val="1200"/>
              <a:buChar char="■"/>
              <a:defRPr/>
            </a:lvl6pPr>
            <a:lvl7pPr indent="-304800" lvl="6" marL="3200400" rtl="0">
              <a:lnSpc>
                <a:spcPct val="150000"/>
              </a:lnSpc>
              <a:spcBef>
                <a:spcPts val="0"/>
              </a:spcBef>
              <a:spcAft>
                <a:spcPts val="0"/>
              </a:spcAft>
              <a:buSzPts val="1200"/>
              <a:buChar char="●"/>
              <a:defRPr/>
            </a:lvl7pPr>
            <a:lvl8pPr indent="-304800" lvl="7" marL="3657600" rtl="0">
              <a:lnSpc>
                <a:spcPct val="150000"/>
              </a:lnSpc>
              <a:spcBef>
                <a:spcPts val="0"/>
              </a:spcBef>
              <a:spcAft>
                <a:spcPts val="0"/>
              </a:spcAft>
              <a:buSzPts val="1200"/>
              <a:buChar char="○"/>
              <a:defRPr/>
            </a:lvl8pPr>
            <a:lvl9pPr indent="-304800" lvl="8" marL="4114800" rtl="0">
              <a:lnSpc>
                <a:spcPct val="150000"/>
              </a:lnSpc>
              <a:spcBef>
                <a:spcPts val="0"/>
              </a:spcBef>
              <a:spcAft>
                <a:spcPts val="0"/>
              </a:spcAft>
              <a:buSzPts val="1200"/>
              <a:buChar char="■"/>
              <a:defRPr/>
            </a:lvl9pPr>
          </a:lstStyle>
          <a:p/>
        </p:txBody>
      </p:sp>
      <p:sp>
        <p:nvSpPr>
          <p:cNvPr id="85" name="Google Shape;85;p20"/>
          <p:cNvSpPr txBox="1"/>
          <p:nvPr>
            <p:ph idx="2" type="body"/>
          </p:nvPr>
        </p:nvSpPr>
        <p:spPr>
          <a:xfrm>
            <a:off x="3304800" y="1310400"/>
            <a:ext cx="2448000" cy="2458800"/>
          </a:xfrm>
          <a:prstGeom prst="rect">
            <a:avLst/>
          </a:prstGeom>
        </p:spPr>
        <p:txBody>
          <a:bodyPr anchorCtr="0" anchor="t" bIns="91425" lIns="91425" spcFirstLastPara="1" rIns="91425" wrap="square" tIns="91425">
            <a:noAutofit/>
          </a:bodyPr>
          <a:lstStyle>
            <a:lvl1pPr indent="-304800" lvl="0" marL="457200" rtl="0">
              <a:lnSpc>
                <a:spcPct val="150000"/>
              </a:lnSpc>
              <a:spcBef>
                <a:spcPts val="0"/>
              </a:spcBef>
              <a:spcAft>
                <a:spcPts val="0"/>
              </a:spcAft>
              <a:buSzPts val="1200"/>
              <a:buChar char="●"/>
              <a:defRPr/>
            </a:lvl1pPr>
            <a:lvl2pPr indent="-304800" lvl="1" marL="914400" rtl="0">
              <a:lnSpc>
                <a:spcPct val="150000"/>
              </a:lnSpc>
              <a:spcBef>
                <a:spcPts val="0"/>
              </a:spcBef>
              <a:spcAft>
                <a:spcPts val="0"/>
              </a:spcAft>
              <a:buSzPts val="1200"/>
              <a:buChar char="○"/>
              <a:defRPr/>
            </a:lvl2pPr>
            <a:lvl3pPr indent="-304800" lvl="2" marL="1371600" rtl="0">
              <a:lnSpc>
                <a:spcPct val="150000"/>
              </a:lnSpc>
              <a:spcBef>
                <a:spcPts val="0"/>
              </a:spcBef>
              <a:spcAft>
                <a:spcPts val="0"/>
              </a:spcAft>
              <a:buSzPts val="1200"/>
              <a:buChar char="■"/>
              <a:defRPr/>
            </a:lvl3pPr>
            <a:lvl4pPr indent="-304800" lvl="3" marL="1828800" rtl="0">
              <a:lnSpc>
                <a:spcPct val="150000"/>
              </a:lnSpc>
              <a:spcBef>
                <a:spcPts val="0"/>
              </a:spcBef>
              <a:spcAft>
                <a:spcPts val="0"/>
              </a:spcAft>
              <a:buSzPts val="1200"/>
              <a:buChar char="●"/>
              <a:defRPr/>
            </a:lvl4pPr>
            <a:lvl5pPr indent="-304800" lvl="4" marL="2286000" rtl="0">
              <a:lnSpc>
                <a:spcPct val="150000"/>
              </a:lnSpc>
              <a:spcBef>
                <a:spcPts val="0"/>
              </a:spcBef>
              <a:spcAft>
                <a:spcPts val="0"/>
              </a:spcAft>
              <a:buSzPts val="1200"/>
              <a:buChar char="○"/>
              <a:defRPr/>
            </a:lvl5pPr>
            <a:lvl6pPr indent="-304800" lvl="5" marL="2743200" rtl="0">
              <a:lnSpc>
                <a:spcPct val="150000"/>
              </a:lnSpc>
              <a:spcBef>
                <a:spcPts val="0"/>
              </a:spcBef>
              <a:spcAft>
                <a:spcPts val="0"/>
              </a:spcAft>
              <a:buSzPts val="1200"/>
              <a:buChar char="■"/>
              <a:defRPr/>
            </a:lvl6pPr>
            <a:lvl7pPr indent="-304800" lvl="6" marL="3200400" rtl="0">
              <a:lnSpc>
                <a:spcPct val="150000"/>
              </a:lnSpc>
              <a:spcBef>
                <a:spcPts val="0"/>
              </a:spcBef>
              <a:spcAft>
                <a:spcPts val="0"/>
              </a:spcAft>
              <a:buSzPts val="1200"/>
              <a:buChar char="●"/>
              <a:defRPr/>
            </a:lvl7pPr>
            <a:lvl8pPr indent="-304800" lvl="7" marL="3657600" rtl="0">
              <a:lnSpc>
                <a:spcPct val="150000"/>
              </a:lnSpc>
              <a:spcBef>
                <a:spcPts val="0"/>
              </a:spcBef>
              <a:spcAft>
                <a:spcPts val="0"/>
              </a:spcAft>
              <a:buSzPts val="1200"/>
              <a:buChar char="○"/>
              <a:defRPr/>
            </a:lvl8pPr>
            <a:lvl9pPr indent="-304800" lvl="8" marL="4114800" rtl="0">
              <a:lnSpc>
                <a:spcPct val="150000"/>
              </a:lnSpc>
              <a:spcBef>
                <a:spcPts val="0"/>
              </a:spcBef>
              <a:spcAft>
                <a:spcPts val="0"/>
              </a:spcAft>
              <a:buSzPts val="1200"/>
              <a:buChar char="■"/>
              <a:defRPr/>
            </a:lvl9pPr>
          </a:lstStyle>
          <a:p/>
        </p:txBody>
      </p:sp>
      <p:sp>
        <p:nvSpPr>
          <p:cNvPr id="86" name="Google Shape;86;p20"/>
          <p:cNvSpPr txBox="1"/>
          <p:nvPr>
            <p:ph idx="3" type="body"/>
          </p:nvPr>
        </p:nvSpPr>
        <p:spPr>
          <a:xfrm>
            <a:off x="5932800" y="1310400"/>
            <a:ext cx="2448000" cy="2458800"/>
          </a:xfrm>
          <a:prstGeom prst="rect">
            <a:avLst/>
          </a:prstGeom>
        </p:spPr>
        <p:txBody>
          <a:bodyPr anchorCtr="0" anchor="t" bIns="91425" lIns="91425" spcFirstLastPara="1" rIns="91425" wrap="square" tIns="91425">
            <a:noAutofit/>
          </a:bodyPr>
          <a:lstStyle>
            <a:lvl1pPr indent="-304800" lvl="0" marL="457200" rtl="0">
              <a:lnSpc>
                <a:spcPct val="150000"/>
              </a:lnSpc>
              <a:spcBef>
                <a:spcPts val="0"/>
              </a:spcBef>
              <a:spcAft>
                <a:spcPts val="0"/>
              </a:spcAft>
              <a:buSzPts val="1200"/>
              <a:buChar char="●"/>
              <a:defRPr/>
            </a:lvl1pPr>
            <a:lvl2pPr indent="-304800" lvl="1" marL="914400" rtl="0">
              <a:lnSpc>
                <a:spcPct val="150000"/>
              </a:lnSpc>
              <a:spcBef>
                <a:spcPts val="0"/>
              </a:spcBef>
              <a:spcAft>
                <a:spcPts val="0"/>
              </a:spcAft>
              <a:buSzPts val="1200"/>
              <a:buChar char="○"/>
              <a:defRPr/>
            </a:lvl2pPr>
            <a:lvl3pPr indent="-304800" lvl="2" marL="1371600" rtl="0">
              <a:lnSpc>
                <a:spcPct val="150000"/>
              </a:lnSpc>
              <a:spcBef>
                <a:spcPts val="0"/>
              </a:spcBef>
              <a:spcAft>
                <a:spcPts val="0"/>
              </a:spcAft>
              <a:buSzPts val="1200"/>
              <a:buChar char="■"/>
              <a:defRPr/>
            </a:lvl3pPr>
            <a:lvl4pPr indent="-304800" lvl="3" marL="1828800" rtl="0">
              <a:lnSpc>
                <a:spcPct val="150000"/>
              </a:lnSpc>
              <a:spcBef>
                <a:spcPts val="0"/>
              </a:spcBef>
              <a:spcAft>
                <a:spcPts val="0"/>
              </a:spcAft>
              <a:buSzPts val="1200"/>
              <a:buChar char="●"/>
              <a:defRPr/>
            </a:lvl4pPr>
            <a:lvl5pPr indent="-304800" lvl="4" marL="2286000" rtl="0">
              <a:lnSpc>
                <a:spcPct val="150000"/>
              </a:lnSpc>
              <a:spcBef>
                <a:spcPts val="0"/>
              </a:spcBef>
              <a:spcAft>
                <a:spcPts val="0"/>
              </a:spcAft>
              <a:buSzPts val="1200"/>
              <a:buChar char="○"/>
              <a:defRPr/>
            </a:lvl5pPr>
            <a:lvl6pPr indent="-304800" lvl="5" marL="2743200" rtl="0">
              <a:lnSpc>
                <a:spcPct val="150000"/>
              </a:lnSpc>
              <a:spcBef>
                <a:spcPts val="0"/>
              </a:spcBef>
              <a:spcAft>
                <a:spcPts val="0"/>
              </a:spcAft>
              <a:buSzPts val="1200"/>
              <a:buChar char="■"/>
              <a:defRPr/>
            </a:lvl6pPr>
            <a:lvl7pPr indent="-304800" lvl="6" marL="3200400" rtl="0">
              <a:lnSpc>
                <a:spcPct val="150000"/>
              </a:lnSpc>
              <a:spcBef>
                <a:spcPts val="0"/>
              </a:spcBef>
              <a:spcAft>
                <a:spcPts val="0"/>
              </a:spcAft>
              <a:buSzPts val="1200"/>
              <a:buChar char="●"/>
              <a:defRPr/>
            </a:lvl7pPr>
            <a:lvl8pPr indent="-304800" lvl="7" marL="3657600" rtl="0">
              <a:lnSpc>
                <a:spcPct val="150000"/>
              </a:lnSpc>
              <a:spcBef>
                <a:spcPts val="0"/>
              </a:spcBef>
              <a:spcAft>
                <a:spcPts val="0"/>
              </a:spcAft>
              <a:buSzPts val="1200"/>
              <a:buChar char="○"/>
              <a:defRPr/>
            </a:lvl8pPr>
            <a:lvl9pPr indent="-304800" lvl="8" marL="4114800" rtl="0">
              <a:lnSpc>
                <a:spcPct val="150000"/>
              </a:lnSpc>
              <a:spcBef>
                <a:spcPts val="0"/>
              </a:spcBef>
              <a:spcAft>
                <a:spcPts val="0"/>
              </a:spcAft>
              <a:buSzPts val="1200"/>
              <a:buChar char="■"/>
              <a:defRPr/>
            </a:lvl9pPr>
          </a:lstStyle>
          <a:p/>
        </p:txBody>
      </p:sp>
      <p:pic>
        <p:nvPicPr>
          <p:cNvPr id="87" name="Google Shape;87;p20"/>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
        <p:nvSpPr>
          <p:cNvPr id="88" name="Google Shape;88;p20"/>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Content &amp; Photo">
  <p:cSld name="ONE_COLUMN_TEXT">
    <p:spTree>
      <p:nvGrpSpPr>
        <p:cNvPr id="89" name="Shape 89"/>
        <p:cNvGrpSpPr/>
        <p:nvPr/>
      </p:nvGrpSpPr>
      <p:grpSpPr>
        <a:xfrm>
          <a:off x="0" y="0"/>
          <a:ext cx="0" cy="0"/>
          <a:chOff x="0" y="0"/>
          <a:chExt cx="0" cy="0"/>
        </a:xfrm>
      </p:grpSpPr>
      <p:sp>
        <p:nvSpPr>
          <p:cNvPr id="90" name="Google Shape;90;p21"/>
          <p:cNvSpPr txBox="1"/>
          <p:nvPr>
            <p:ph type="title"/>
          </p:nvPr>
        </p:nvSpPr>
        <p:spPr>
          <a:xfrm>
            <a:off x="752400" y="1155600"/>
            <a:ext cx="4143600" cy="6588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2600"/>
              <a:buNone/>
              <a:defRPr sz="2600"/>
            </a:lvl1pPr>
            <a:lvl2pPr lvl="1" rtl="0">
              <a:lnSpc>
                <a:spcPct val="115000"/>
              </a:lnSpc>
              <a:spcBef>
                <a:spcPts val="0"/>
              </a:spcBef>
              <a:spcAft>
                <a:spcPts val="0"/>
              </a:spcAft>
              <a:buSzPts val="2600"/>
              <a:buNone/>
              <a:defRPr sz="2600"/>
            </a:lvl2pPr>
            <a:lvl3pPr lvl="2" rtl="0">
              <a:lnSpc>
                <a:spcPct val="115000"/>
              </a:lnSpc>
              <a:spcBef>
                <a:spcPts val="0"/>
              </a:spcBef>
              <a:spcAft>
                <a:spcPts val="0"/>
              </a:spcAft>
              <a:buSzPts val="2600"/>
              <a:buNone/>
              <a:defRPr sz="2600"/>
            </a:lvl3pPr>
            <a:lvl4pPr lvl="3" rtl="0">
              <a:lnSpc>
                <a:spcPct val="115000"/>
              </a:lnSpc>
              <a:spcBef>
                <a:spcPts val="0"/>
              </a:spcBef>
              <a:spcAft>
                <a:spcPts val="0"/>
              </a:spcAft>
              <a:buSzPts val="2600"/>
              <a:buNone/>
              <a:defRPr sz="2600"/>
            </a:lvl4pPr>
            <a:lvl5pPr lvl="4" rtl="0">
              <a:lnSpc>
                <a:spcPct val="115000"/>
              </a:lnSpc>
              <a:spcBef>
                <a:spcPts val="0"/>
              </a:spcBef>
              <a:spcAft>
                <a:spcPts val="0"/>
              </a:spcAft>
              <a:buSzPts val="2600"/>
              <a:buNone/>
              <a:defRPr sz="2600"/>
            </a:lvl5pPr>
            <a:lvl6pPr lvl="5" rtl="0">
              <a:lnSpc>
                <a:spcPct val="115000"/>
              </a:lnSpc>
              <a:spcBef>
                <a:spcPts val="0"/>
              </a:spcBef>
              <a:spcAft>
                <a:spcPts val="0"/>
              </a:spcAft>
              <a:buSzPts val="2600"/>
              <a:buNone/>
              <a:defRPr sz="2600"/>
            </a:lvl6pPr>
            <a:lvl7pPr lvl="6" rtl="0">
              <a:lnSpc>
                <a:spcPct val="115000"/>
              </a:lnSpc>
              <a:spcBef>
                <a:spcPts val="0"/>
              </a:spcBef>
              <a:spcAft>
                <a:spcPts val="0"/>
              </a:spcAft>
              <a:buSzPts val="2600"/>
              <a:buNone/>
              <a:defRPr sz="2600"/>
            </a:lvl7pPr>
            <a:lvl8pPr lvl="7" rtl="0">
              <a:lnSpc>
                <a:spcPct val="115000"/>
              </a:lnSpc>
              <a:spcBef>
                <a:spcPts val="0"/>
              </a:spcBef>
              <a:spcAft>
                <a:spcPts val="0"/>
              </a:spcAft>
              <a:buSzPts val="2600"/>
              <a:buNone/>
              <a:defRPr sz="2600"/>
            </a:lvl8pPr>
            <a:lvl9pPr lvl="8" rtl="0">
              <a:lnSpc>
                <a:spcPct val="115000"/>
              </a:lnSpc>
              <a:spcBef>
                <a:spcPts val="0"/>
              </a:spcBef>
              <a:spcAft>
                <a:spcPts val="0"/>
              </a:spcAft>
              <a:buSzPts val="2600"/>
              <a:buNone/>
              <a:defRPr sz="2600"/>
            </a:lvl9pPr>
          </a:lstStyle>
          <a:p/>
        </p:txBody>
      </p:sp>
      <p:sp>
        <p:nvSpPr>
          <p:cNvPr id="91" name="Google Shape;91;p21"/>
          <p:cNvSpPr txBox="1"/>
          <p:nvPr>
            <p:ph idx="1" type="body"/>
          </p:nvPr>
        </p:nvSpPr>
        <p:spPr>
          <a:xfrm>
            <a:off x="752400" y="2440800"/>
            <a:ext cx="3729600" cy="2458800"/>
          </a:xfrm>
          <a:prstGeom prst="rect">
            <a:avLst/>
          </a:prstGeom>
        </p:spPr>
        <p:txBody>
          <a:bodyPr anchorCtr="0" anchor="t" bIns="91425" lIns="91425" spcFirstLastPara="1" rIns="91425" wrap="square" tIns="91425">
            <a:noAutofit/>
          </a:bodyPr>
          <a:lstStyle>
            <a:lvl1pPr indent="-295275" lvl="0" marL="457200" rtl="0">
              <a:spcBef>
                <a:spcPts val="0"/>
              </a:spcBef>
              <a:spcAft>
                <a:spcPts val="0"/>
              </a:spcAft>
              <a:buSzPts val="1050"/>
              <a:buChar char="●"/>
              <a:defRPr sz="1050"/>
            </a:lvl1pPr>
            <a:lvl2pPr indent="-295275" lvl="1" marL="914400" rtl="0">
              <a:spcBef>
                <a:spcPts val="1600"/>
              </a:spcBef>
              <a:spcAft>
                <a:spcPts val="0"/>
              </a:spcAft>
              <a:buSzPts val="1050"/>
              <a:buChar char="○"/>
              <a:defRPr sz="1050"/>
            </a:lvl2pPr>
            <a:lvl3pPr indent="-295275" lvl="2" marL="1371600" rtl="0">
              <a:spcBef>
                <a:spcPts val="1600"/>
              </a:spcBef>
              <a:spcAft>
                <a:spcPts val="0"/>
              </a:spcAft>
              <a:buSzPts val="1050"/>
              <a:buChar char="■"/>
              <a:defRPr sz="1050"/>
            </a:lvl3pPr>
            <a:lvl4pPr indent="-295275" lvl="3" marL="1828800" rtl="0">
              <a:spcBef>
                <a:spcPts val="1600"/>
              </a:spcBef>
              <a:spcAft>
                <a:spcPts val="0"/>
              </a:spcAft>
              <a:buSzPts val="1050"/>
              <a:buChar char="●"/>
              <a:defRPr sz="1050"/>
            </a:lvl4pPr>
            <a:lvl5pPr indent="-295275" lvl="4" marL="2286000" rtl="0">
              <a:spcBef>
                <a:spcPts val="1600"/>
              </a:spcBef>
              <a:spcAft>
                <a:spcPts val="0"/>
              </a:spcAft>
              <a:buSzPts val="1050"/>
              <a:buChar char="○"/>
              <a:defRPr sz="1050"/>
            </a:lvl5pPr>
            <a:lvl6pPr indent="-295275" lvl="5" marL="2743200" rtl="0">
              <a:spcBef>
                <a:spcPts val="1600"/>
              </a:spcBef>
              <a:spcAft>
                <a:spcPts val="0"/>
              </a:spcAft>
              <a:buSzPts val="1050"/>
              <a:buChar char="■"/>
              <a:defRPr sz="1050"/>
            </a:lvl6pPr>
            <a:lvl7pPr indent="-295275" lvl="6" marL="3200400" rtl="0">
              <a:spcBef>
                <a:spcPts val="1600"/>
              </a:spcBef>
              <a:spcAft>
                <a:spcPts val="0"/>
              </a:spcAft>
              <a:buSzPts val="1050"/>
              <a:buChar char="●"/>
              <a:defRPr sz="1050"/>
            </a:lvl7pPr>
            <a:lvl8pPr indent="-295275" lvl="7" marL="3657600" rtl="0">
              <a:spcBef>
                <a:spcPts val="1600"/>
              </a:spcBef>
              <a:spcAft>
                <a:spcPts val="0"/>
              </a:spcAft>
              <a:buSzPts val="1050"/>
              <a:buChar char="○"/>
              <a:defRPr sz="1050"/>
            </a:lvl8pPr>
            <a:lvl9pPr indent="-295275" lvl="8" marL="4114800" rtl="0">
              <a:spcBef>
                <a:spcPts val="1600"/>
              </a:spcBef>
              <a:spcAft>
                <a:spcPts val="1600"/>
              </a:spcAft>
              <a:buSzPts val="1050"/>
              <a:buChar char="■"/>
              <a:defRPr sz="1050"/>
            </a:lvl9pPr>
          </a:lstStyle>
          <a:p/>
        </p:txBody>
      </p:sp>
      <p:pic>
        <p:nvPicPr>
          <p:cNvPr id="92" name="Google Shape;92;p21"/>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
        <p:nvSpPr>
          <p:cNvPr id="93" name="Google Shape;93;p21"/>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s One Number">
  <p:cSld name="MAIN_POINT">
    <p:bg>
      <p:bgPr>
        <a:solidFill>
          <a:schemeClr val="dk1"/>
        </a:solidFill>
      </p:bgPr>
    </p:bg>
    <p:spTree>
      <p:nvGrpSpPr>
        <p:cNvPr id="94" name="Shape 94"/>
        <p:cNvGrpSpPr/>
        <p:nvPr/>
      </p:nvGrpSpPr>
      <p:grpSpPr>
        <a:xfrm>
          <a:off x="0" y="0"/>
          <a:ext cx="0" cy="0"/>
          <a:chOff x="0" y="0"/>
          <a:chExt cx="0" cy="0"/>
        </a:xfrm>
      </p:grpSpPr>
      <p:sp>
        <p:nvSpPr>
          <p:cNvPr id="95" name="Google Shape;95;p22"/>
          <p:cNvSpPr txBox="1"/>
          <p:nvPr>
            <p:ph idx="1" type="body"/>
          </p:nvPr>
        </p:nvSpPr>
        <p:spPr>
          <a:xfrm>
            <a:off x="763200" y="990000"/>
            <a:ext cx="2260800" cy="3708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chemeClr val="accent5"/>
              </a:buClr>
              <a:buSzPts val="1000"/>
              <a:buChar char="●"/>
              <a:defRPr sz="1000">
                <a:solidFill>
                  <a:schemeClr val="accent5"/>
                </a:solidFill>
              </a:defRPr>
            </a:lvl1pPr>
            <a:lvl2pPr indent="-292100" lvl="1" marL="914400" rtl="0">
              <a:spcBef>
                <a:spcPts val="1600"/>
              </a:spcBef>
              <a:spcAft>
                <a:spcPts val="0"/>
              </a:spcAft>
              <a:buClr>
                <a:schemeClr val="accent5"/>
              </a:buClr>
              <a:buSzPts val="1000"/>
              <a:buChar char="○"/>
              <a:defRPr sz="1000">
                <a:solidFill>
                  <a:schemeClr val="accent5"/>
                </a:solidFill>
              </a:defRPr>
            </a:lvl2pPr>
            <a:lvl3pPr indent="-292100" lvl="2" marL="1371600" rtl="0">
              <a:spcBef>
                <a:spcPts val="1600"/>
              </a:spcBef>
              <a:spcAft>
                <a:spcPts val="0"/>
              </a:spcAft>
              <a:buClr>
                <a:schemeClr val="accent5"/>
              </a:buClr>
              <a:buSzPts val="1000"/>
              <a:buChar char="■"/>
              <a:defRPr sz="1000">
                <a:solidFill>
                  <a:schemeClr val="accent5"/>
                </a:solidFill>
              </a:defRPr>
            </a:lvl3pPr>
            <a:lvl4pPr indent="-292100" lvl="3" marL="1828800" rtl="0">
              <a:spcBef>
                <a:spcPts val="1600"/>
              </a:spcBef>
              <a:spcAft>
                <a:spcPts val="0"/>
              </a:spcAft>
              <a:buClr>
                <a:schemeClr val="accent5"/>
              </a:buClr>
              <a:buSzPts val="1000"/>
              <a:buChar char="●"/>
              <a:defRPr sz="1000">
                <a:solidFill>
                  <a:schemeClr val="accent5"/>
                </a:solidFill>
              </a:defRPr>
            </a:lvl4pPr>
            <a:lvl5pPr indent="-292100" lvl="4" marL="2286000" rtl="0">
              <a:spcBef>
                <a:spcPts val="1600"/>
              </a:spcBef>
              <a:spcAft>
                <a:spcPts val="0"/>
              </a:spcAft>
              <a:buClr>
                <a:schemeClr val="accent5"/>
              </a:buClr>
              <a:buSzPts val="1000"/>
              <a:buChar char="○"/>
              <a:defRPr sz="1000">
                <a:solidFill>
                  <a:schemeClr val="accent5"/>
                </a:solidFill>
              </a:defRPr>
            </a:lvl5pPr>
            <a:lvl6pPr indent="-292100" lvl="5" marL="2743200" rtl="0">
              <a:spcBef>
                <a:spcPts val="1600"/>
              </a:spcBef>
              <a:spcAft>
                <a:spcPts val="0"/>
              </a:spcAft>
              <a:buClr>
                <a:schemeClr val="accent5"/>
              </a:buClr>
              <a:buSzPts val="1000"/>
              <a:buChar char="■"/>
              <a:defRPr sz="1000">
                <a:solidFill>
                  <a:schemeClr val="accent5"/>
                </a:solidFill>
              </a:defRPr>
            </a:lvl6pPr>
            <a:lvl7pPr indent="-292100" lvl="6" marL="3200400" rtl="0">
              <a:spcBef>
                <a:spcPts val="1600"/>
              </a:spcBef>
              <a:spcAft>
                <a:spcPts val="0"/>
              </a:spcAft>
              <a:buClr>
                <a:schemeClr val="accent5"/>
              </a:buClr>
              <a:buSzPts val="1000"/>
              <a:buChar char="●"/>
              <a:defRPr sz="1000">
                <a:solidFill>
                  <a:schemeClr val="accent5"/>
                </a:solidFill>
              </a:defRPr>
            </a:lvl7pPr>
            <a:lvl8pPr indent="-292100" lvl="7" marL="3657600" rtl="0">
              <a:spcBef>
                <a:spcPts val="1600"/>
              </a:spcBef>
              <a:spcAft>
                <a:spcPts val="0"/>
              </a:spcAft>
              <a:buClr>
                <a:schemeClr val="accent5"/>
              </a:buClr>
              <a:buSzPts val="1000"/>
              <a:buChar char="○"/>
              <a:defRPr sz="1000">
                <a:solidFill>
                  <a:schemeClr val="accent5"/>
                </a:solidFill>
              </a:defRPr>
            </a:lvl8pPr>
            <a:lvl9pPr indent="-292100" lvl="8" marL="4114800" rtl="0">
              <a:spcBef>
                <a:spcPts val="1600"/>
              </a:spcBef>
              <a:spcAft>
                <a:spcPts val="1600"/>
              </a:spcAft>
              <a:buClr>
                <a:schemeClr val="accent5"/>
              </a:buClr>
              <a:buSzPts val="1000"/>
              <a:buChar char="■"/>
              <a:defRPr sz="1000">
                <a:solidFill>
                  <a:schemeClr val="accent5"/>
                </a:solidFill>
              </a:defRPr>
            </a:lvl9pPr>
          </a:lstStyle>
          <a:p/>
        </p:txBody>
      </p:sp>
      <p:sp>
        <p:nvSpPr>
          <p:cNvPr id="96" name="Google Shape;96;p22"/>
          <p:cNvSpPr txBox="1"/>
          <p:nvPr>
            <p:ph type="title"/>
          </p:nvPr>
        </p:nvSpPr>
        <p:spPr>
          <a:xfrm>
            <a:off x="763200" y="2372400"/>
            <a:ext cx="3808800" cy="1040400"/>
          </a:xfrm>
          <a:prstGeom prst="rect">
            <a:avLst/>
          </a:prstGeom>
        </p:spPr>
        <p:txBody>
          <a:bodyPr anchorCtr="0" anchor="t" bIns="0" lIns="91425" spcFirstLastPara="1" rIns="91425" wrap="square" tIns="0">
            <a:noAutofit/>
          </a:bodyPr>
          <a:lstStyle>
            <a:lvl1pPr lvl="0" rtl="0">
              <a:lnSpc>
                <a:spcPct val="115000"/>
              </a:lnSpc>
              <a:spcBef>
                <a:spcPts val="0"/>
              </a:spcBef>
              <a:spcAft>
                <a:spcPts val="0"/>
              </a:spcAft>
              <a:buClr>
                <a:srgbClr val="FFFFFF"/>
              </a:buClr>
              <a:buSzPts val="3500"/>
              <a:buNone/>
              <a:defRPr sz="3500">
                <a:solidFill>
                  <a:srgbClr val="FFFFFF"/>
                </a:solidFill>
              </a:defRPr>
            </a:lvl1pPr>
            <a:lvl2pPr lvl="1" rtl="0">
              <a:lnSpc>
                <a:spcPct val="115000"/>
              </a:lnSpc>
              <a:spcBef>
                <a:spcPts val="0"/>
              </a:spcBef>
              <a:spcAft>
                <a:spcPts val="0"/>
              </a:spcAft>
              <a:buClr>
                <a:srgbClr val="FFFFFF"/>
              </a:buClr>
              <a:buSzPts val="3500"/>
              <a:buNone/>
              <a:defRPr sz="3500">
                <a:solidFill>
                  <a:srgbClr val="FFFFFF"/>
                </a:solidFill>
              </a:defRPr>
            </a:lvl2pPr>
            <a:lvl3pPr lvl="2" rtl="0">
              <a:lnSpc>
                <a:spcPct val="115000"/>
              </a:lnSpc>
              <a:spcBef>
                <a:spcPts val="0"/>
              </a:spcBef>
              <a:spcAft>
                <a:spcPts val="0"/>
              </a:spcAft>
              <a:buClr>
                <a:srgbClr val="FFFFFF"/>
              </a:buClr>
              <a:buSzPts val="3500"/>
              <a:buNone/>
              <a:defRPr sz="3500">
                <a:solidFill>
                  <a:srgbClr val="FFFFFF"/>
                </a:solidFill>
              </a:defRPr>
            </a:lvl3pPr>
            <a:lvl4pPr lvl="3" rtl="0">
              <a:lnSpc>
                <a:spcPct val="115000"/>
              </a:lnSpc>
              <a:spcBef>
                <a:spcPts val="0"/>
              </a:spcBef>
              <a:spcAft>
                <a:spcPts val="0"/>
              </a:spcAft>
              <a:buClr>
                <a:srgbClr val="FFFFFF"/>
              </a:buClr>
              <a:buSzPts val="3500"/>
              <a:buNone/>
              <a:defRPr sz="3500">
                <a:solidFill>
                  <a:srgbClr val="FFFFFF"/>
                </a:solidFill>
              </a:defRPr>
            </a:lvl4pPr>
            <a:lvl5pPr lvl="4" rtl="0">
              <a:lnSpc>
                <a:spcPct val="115000"/>
              </a:lnSpc>
              <a:spcBef>
                <a:spcPts val="0"/>
              </a:spcBef>
              <a:spcAft>
                <a:spcPts val="0"/>
              </a:spcAft>
              <a:buClr>
                <a:srgbClr val="FFFFFF"/>
              </a:buClr>
              <a:buSzPts val="3500"/>
              <a:buNone/>
              <a:defRPr sz="3500">
                <a:solidFill>
                  <a:srgbClr val="FFFFFF"/>
                </a:solidFill>
              </a:defRPr>
            </a:lvl5pPr>
            <a:lvl6pPr lvl="5" rtl="0">
              <a:lnSpc>
                <a:spcPct val="115000"/>
              </a:lnSpc>
              <a:spcBef>
                <a:spcPts val="0"/>
              </a:spcBef>
              <a:spcAft>
                <a:spcPts val="0"/>
              </a:spcAft>
              <a:buClr>
                <a:srgbClr val="FFFFFF"/>
              </a:buClr>
              <a:buSzPts val="3500"/>
              <a:buNone/>
              <a:defRPr sz="3500">
                <a:solidFill>
                  <a:srgbClr val="FFFFFF"/>
                </a:solidFill>
              </a:defRPr>
            </a:lvl6pPr>
            <a:lvl7pPr lvl="6" rtl="0">
              <a:lnSpc>
                <a:spcPct val="115000"/>
              </a:lnSpc>
              <a:spcBef>
                <a:spcPts val="0"/>
              </a:spcBef>
              <a:spcAft>
                <a:spcPts val="0"/>
              </a:spcAft>
              <a:buClr>
                <a:srgbClr val="FFFFFF"/>
              </a:buClr>
              <a:buSzPts val="3500"/>
              <a:buNone/>
              <a:defRPr sz="3500">
                <a:solidFill>
                  <a:srgbClr val="FFFFFF"/>
                </a:solidFill>
              </a:defRPr>
            </a:lvl7pPr>
            <a:lvl8pPr lvl="7" rtl="0">
              <a:lnSpc>
                <a:spcPct val="115000"/>
              </a:lnSpc>
              <a:spcBef>
                <a:spcPts val="0"/>
              </a:spcBef>
              <a:spcAft>
                <a:spcPts val="0"/>
              </a:spcAft>
              <a:buClr>
                <a:srgbClr val="FFFFFF"/>
              </a:buClr>
              <a:buSzPts val="3500"/>
              <a:buNone/>
              <a:defRPr sz="3500">
                <a:solidFill>
                  <a:srgbClr val="FFFFFF"/>
                </a:solidFill>
              </a:defRPr>
            </a:lvl8pPr>
            <a:lvl9pPr lvl="8" rtl="0">
              <a:lnSpc>
                <a:spcPct val="115000"/>
              </a:lnSpc>
              <a:spcBef>
                <a:spcPts val="0"/>
              </a:spcBef>
              <a:spcAft>
                <a:spcPts val="0"/>
              </a:spcAft>
              <a:buClr>
                <a:srgbClr val="FFFFFF"/>
              </a:buClr>
              <a:buSzPts val="3500"/>
              <a:buNone/>
              <a:defRPr sz="3500">
                <a:solidFill>
                  <a:srgbClr val="FFFFFF"/>
                </a:solidFill>
              </a:defRPr>
            </a:lvl9pPr>
          </a:lstStyle>
          <a:p/>
        </p:txBody>
      </p:sp>
      <p:sp>
        <p:nvSpPr>
          <p:cNvPr id="97" name="Google Shape;97;p22"/>
          <p:cNvSpPr txBox="1"/>
          <p:nvPr>
            <p:ph idx="2" type="body"/>
          </p:nvPr>
        </p:nvSpPr>
        <p:spPr>
          <a:xfrm>
            <a:off x="763200" y="3412800"/>
            <a:ext cx="3808800" cy="918000"/>
          </a:xfrm>
          <a:prstGeom prst="rect">
            <a:avLst/>
          </a:prstGeom>
        </p:spPr>
        <p:txBody>
          <a:bodyPr anchorCtr="0" anchor="t" bIns="91425" lIns="91425" spcFirstLastPara="1" rIns="91425" wrap="square" tIns="306000">
            <a:noAutofit/>
          </a:bodyPr>
          <a:lstStyle>
            <a:lvl1pPr indent="-295275" lvl="0" marL="457200" rtl="0">
              <a:spcBef>
                <a:spcPts val="0"/>
              </a:spcBef>
              <a:spcAft>
                <a:spcPts val="0"/>
              </a:spcAft>
              <a:buClr>
                <a:schemeClr val="accent5"/>
              </a:buClr>
              <a:buSzPts val="1050"/>
              <a:buChar char="●"/>
              <a:defRPr sz="1050">
                <a:solidFill>
                  <a:schemeClr val="accent5"/>
                </a:solidFill>
              </a:defRPr>
            </a:lvl1pPr>
            <a:lvl2pPr indent="-295275" lvl="1" marL="914400" rtl="0">
              <a:spcBef>
                <a:spcPts val="1600"/>
              </a:spcBef>
              <a:spcAft>
                <a:spcPts val="0"/>
              </a:spcAft>
              <a:buClr>
                <a:schemeClr val="accent5"/>
              </a:buClr>
              <a:buSzPts val="1050"/>
              <a:buChar char="○"/>
              <a:defRPr sz="1050">
                <a:solidFill>
                  <a:schemeClr val="accent5"/>
                </a:solidFill>
              </a:defRPr>
            </a:lvl2pPr>
            <a:lvl3pPr indent="-295275" lvl="2" marL="1371600" rtl="0">
              <a:spcBef>
                <a:spcPts val="1600"/>
              </a:spcBef>
              <a:spcAft>
                <a:spcPts val="0"/>
              </a:spcAft>
              <a:buClr>
                <a:schemeClr val="accent5"/>
              </a:buClr>
              <a:buSzPts val="1050"/>
              <a:buChar char="■"/>
              <a:defRPr sz="1050">
                <a:solidFill>
                  <a:schemeClr val="accent5"/>
                </a:solidFill>
              </a:defRPr>
            </a:lvl3pPr>
            <a:lvl4pPr indent="-295275" lvl="3" marL="1828800" rtl="0">
              <a:spcBef>
                <a:spcPts val="1600"/>
              </a:spcBef>
              <a:spcAft>
                <a:spcPts val="0"/>
              </a:spcAft>
              <a:buClr>
                <a:schemeClr val="accent5"/>
              </a:buClr>
              <a:buSzPts val="1050"/>
              <a:buChar char="●"/>
              <a:defRPr sz="1050">
                <a:solidFill>
                  <a:schemeClr val="accent5"/>
                </a:solidFill>
              </a:defRPr>
            </a:lvl4pPr>
            <a:lvl5pPr indent="-295275" lvl="4" marL="2286000" rtl="0">
              <a:spcBef>
                <a:spcPts val="1600"/>
              </a:spcBef>
              <a:spcAft>
                <a:spcPts val="0"/>
              </a:spcAft>
              <a:buClr>
                <a:schemeClr val="accent5"/>
              </a:buClr>
              <a:buSzPts val="1050"/>
              <a:buChar char="○"/>
              <a:defRPr sz="1050">
                <a:solidFill>
                  <a:schemeClr val="accent5"/>
                </a:solidFill>
              </a:defRPr>
            </a:lvl5pPr>
            <a:lvl6pPr indent="-295275" lvl="5" marL="2743200" rtl="0">
              <a:spcBef>
                <a:spcPts val="1600"/>
              </a:spcBef>
              <a:spcAft>
                <a:spcPts val="0"/>
              </a:spcAft>
              <a:buClr>
                <a:schemeClr val="accent5"/>
              </a:buClr>
              <a:buSzPts val="1050"/>
              <a:buChar char="■"/>
              <a:defRPr sz="1050">
                <a:solidFill>
                  <a:schemeClr val="accent5"/>
                </a:solidFill>
              </a:defRPr>
            </a:lvl6pPr>
            <a:lvl7pPr indent="-295275" lvl="6" marL="3200400" rtl="0">
              <a:spcBef>
                <a:spcPts val="1600"/>
              </a:spcBef>
              <a:spcAft>
                <a:spcPts val="0"/>
              </a:spcAft>
              <a:buClr>
                <a:schemeClr val="accent5"/>
              </a:buClr>
              <a:buSzPts val="1050"/>
              <a:buChar char="●"/>
              <a:defRPr sz="1050">
                <a:solidFill>
                  <a:schemeClr val="accent5"/>
                </a:solidFill>
              </a:defRPr>
            </a:lvl7pPr>
            <a:lvl8pPr indent="-295275" lvl="7" marL="3657600" rtl="0">
              <a:spcBef>
                <a:spcPts val="1600"/>
              </a:spcBef>
              <a:spcAft>
                <a:spcPts val="0"/>
              </a:spcAft>
              <a:buClr>
                <a:schemeClr val="accent5"/>
              </a:buClr>
              <a:buSzPts val="1050"/>
              <a:buChar char="○"/>
              <a:defRPr sz="1050">
                <a:solidFill>
                  <a:schemeClr val="accent5"/>
                </a:solidFill>
              </a:defRPr>
            </a:lvl8pPr>
            <a:lvl9pPr indent="-295275" lvl="8" marL="4114800" rtl="0">
              <a:spcBef>
                <a:spcPts val="1600"/>
              </a:spcBef>
              <a:spcAft>
                <a:spcPts val="1600"/>
              </a:spcAft>
              <a:buClr>
                <a:schemeClr val="accent5"/>
              </a:buClr>
              <a:buSzPts val="1050"/>
              <a:buChar char="■"/>
              <a:defRPr sz="1050">
                <a:solidFill>
                  <a:schemeClr val="accent5"/>
                </a:solidFill>
              </a:defRPr>
            </a:lvl9pPr>
          </a:lstStyle>
          <a:p/>
        </p:txBody>
      </p:sp>
      <p:sp>
        <p:nvSpPr>
          <p:cNvPr id="98" name="Google Shape;98;p22"/>
          <p:cNvSpPr txBox="1"/>
          <p:nvPr/>
        </p:nvSpPr>
        <p:spPr>
          <a:xfrm>
            <a:off x="762000" y="277339"/>
            <a:ext cx="3810000" cy="1099800"/>
          </a:xfrm>
          <a:prstGeom prst="rect">
            <a:avLst/>
          </a:prstGeom>
          <a:noFill/>
          <a:ln>
            <a:noFill/>
          </a:ln>
        </p:spPr>
        <p:txBody>
          <a:bodyPr anchorCtr="0" anchor="ctr" bIns="91425" lIns="91425" spcFirstLastPara="1" rIns="91425" wrap="square" tIns="0">
            <a:noAutofit/>
          </a:bodyPr>
          <a:lstStyle/>
          <a:p>
            <a:pPr indent="0" lvl="0" marL="0" rtl="0" algn="l">
              <a:spcBef>
                <a:spcPts val="0"/>
              </a:spcBef>
              <a:spcAft>
                <a:spcPts val="0"/>
              </a:spcAft>
              <a:buNone/>
            </a:pPr>
            <a:r>
              <a:rPr lang="en" sz="3900">
                <a:solidFill>
                  <a:srgbClr val="0DFFAD"/>
                </a:solidFill>
              </a:rPr>
              <a:t>—</a:t>
            </a:r>
            <a:br>
              <a:rPr lang="en" sz="4600">
                <a:solidFill>
                  <a:srgbClr val="666666"/>
                </a:solidFill>
                <a:latin typeface="Roboto"/>
                <a:ea typeface="Roboto"/>
                <a:cs typeface="Roboto"/>
                <a:sym typeface="Roboto"/>
              </a:rPr>
            </a:br>
            <a:endParaRPr sz="1000">
              <a:solidFill>
                <a:srgbClr val="B2C4C7"/>
              </a:solidFill>
            </a:endParaRPr>
          </a:p>
        </p:txBody>
      </p:sp>
      <p:pic>
        <p:nvPicPr>
          <p:cNvPr id="99" name="Google Shape;99;p22"/>
          <p:cNvPicPr preferRelativeResize="0"/>
          <p:nvPr/>
        </p:nvPicPr>
        <p:blipFill>
          <a:blip r:embed="rId2">
            <a:alphaModFix/>
          </a:blip>
          <a:stretch>
            <a:fillRect/>
          </a:stretch>
        </p:blipFill>
        <p:spPr>
          <a:xfrm>
            <a:off x="7550991" y="296587"/>
            <a:ext cx="1216799" cy="364515"/>
          </a:xfrm>
          <a:prstGeom prst="rect">
            <a:avLst/>
          </a:prstGeom>
          <a:noFill/>
          <a:ln>
            <a:noFill/>
          </a:ln>
        </p:spPr>
      </p:pic>
      <p:sp>
        <p:nvSpPr>
          <p:cNvPr id="100" name="Google Shape;100;p22"/>
          <p:cNvSpPr txBox="1"/>
          <p:nvPr>
            <p:ph idx="3" type="body"/>
          </p:nvPr>
        </p:nvSpPr>
        <p:spPr>
          <a:xfrm>
            <a:off x="5713800" y="2372400"/>
            <a:ext cx="3054000" cy="1371600"/>
          </a:xfrm>
          <a:prstGeom prst="rect">
            <a:avLst/>
          </a:prstGeom>
        </p:spPr>
        <p:txBody>
          <a:bodyPr anchorCtr="0" anchor="ctr" bIns="0" lIns="91425" spcFirstLastPara="1" rIns="91425" wrap="square" tIns="0">
            <a:noAutofit/>
          </a:bodyPr>
          <a:lstStyle>
            <a:lvl1pPr indent="-914400" lvl="0" marL="457200" rtl="0">
              <a:spcBef>
                <a:spcPts val="0"/>
              </a:spcBef>
              <a:spcAft>
                <a:spcPts val="0"/>
              </a:spcAft>
              <a:buClr>
                <a:srgbClr val="FFFFFF"/>
              </a:buClr>
              <a:buSzPts val="10800"/>
              <a:buChar char="●"/>
              <a:defRPr sz="10800">
                <a:solidFill>
                  <a:srgbClr val="FFFFFF"/>
                </a:solidFill>
              </a:defRPr>
            </a:lvl1pPr>
            <a:lvl2pPr indent="-914400" lvl="1" marL="914400" rtl="0">
              <a:spcBef>
                <a:spcPts val="1600"/>
              </a:spcBef>
              <a:spcAft>
                <a:spcPts val="0"/>
              </a:spcAft>
              <a:buClr>
                <a:srgbClr val="FFFFFF"/>
              </a:buClr>
              <a:buSzPts val="10800"/>
              <a:buChar char="○"/>
              <a:defRPr sz="10800">
                <a:solidFill>
                  <a:srgbClr val="FFFFFF"/>
                </a:solidFill>
              </a:defRPr>
            </a:lvl2pPr>
            <a:lvl3pPr indent="-914400" lvl="2" marL="1371600" rtl="0">
              <a:spcBef>
                <a:spcPts val="1600"/>
              </a:spcBef>
              <a:spcAft>
                <a:spcPts val="0"/>
              </a:spcAft>
              <a:buClr>
                <a:srgbClr val="FFFFFF"/>
              </a:buClr>
              <a:buSzPts val="10800"/>
              <a:buChar char="■"/>
              <a:defRPr sz="10800">
                <a:solidFill>
                  <a:srgbClr val="FFFFFF"/>
                </a:solidFill>
              </a:defRPr>
            </a:lvl3pPr>
            <a:lvl4pPr indent="-914400" lvl="3" marL="1828800" rtl="0">
              <a:spcBef>
                <a:spcPts val="1600"/>
              </a:spcBef>
              <a:spcAft>
                <a:spcPts val="0"/>
              </a:spcAft>
              <a:buClr>
                <a:srgbClr val="FFFFFF"/>
              </a:buClr>
              <a:buSzPts val="10800"/>
              <a:buChar char="●"/>
              <a:defRPr sz="10800">
                <a:solidFill>
                  <a:srgbClr val="FFFFFF"/>
                </a:solidFill>
              </a:defRPr>
            </a:lvl4pPr>
            <a:lvl5pPr indent="-914400" lvl="4" marL="2286000" rtl="0">
              <a:spcBef>
                <a:spcPts val="1600"/>
              </a:spcBef>
              <a:spcAft>
                <a:spcPts val="0"/>
              </a:spcAft>
              <a:buClr>
                <a:srgbClr val="FFFFFF"/>
              </a:buClr>
              <a:buSzPts val="10800"/>
              <a:buChar char="○"/>
              <a:defRPr sz="10800">
                <a:solidFill>
                  <a:srgbClr val="FFFFFF"/>
                </a:solidFill>
              </a:defRPr>
            </a:lvl5pPr>
            <a:lvl6pPr indent="-914400" lvl="5" marL="2743200" rtl="0">
              <a:spcBef>
                <a:spcPts val="1600"/>
              </a:spcBef>
              <a:spcAft>
                <a:spcPts val="0"/>
              </a:spcAft>
              <a:buClr>
                <a:srgbClr val="FFFFFF"/>
              </a:buClr>
              <a:buSzPts val="10800"/>
              <a:buChar char="■"/>
              <a:defRPr sz="10800">
                <a:solidFill>
                  <a:srgbClr val="FFFFFF"/>
                </a:solidFill>
              </a:defRPr>
            </a:lvl6pPr>
            <a:lvl7pPr indent="-914400" lvl="6" marL="3200400" rtl="0">
              <a:spcBef>
                <a:spcPts val="1600"/>
              </a:spcBef>
              <a:spcAft>
                <a:spcPts val="0"/>
              </a:spcAft>
              <a:buClr>
                <a:srgbClr val="FFFFFF"/>
              </a:buClr>
              <a:buSzPts val="10800"/>
              <a:buChar char="●"/>
              <a:defRPr sz="10800">
                <a:solidFill>
                  <a:srgbClr val="FFFFFF"/>
                </a:solidFill>
              </a:defRPr>
            </a:lvl7pPr>
            <a:lvl8pPr indent="-914400" lvl="7" marL="3657600" rtl="0">
              <a:spcBef>
                <a:spcPts val="1600"/>
              </a:spcBef>
              <a:spcAft>
                <a:spcPts val="0"/>
              </a:spcAft>
              <a:buClr>
                <a:srgbClr val="FFFFFF"/>
              </a:buClr>
              <a:buSzPts val="10800"/>
              <a:buChar char="○"/>
              <a:defRPr sz="10800">
                <a:solidFill>
                  <a:srgbClr val="FFFFFF"/>
                </a:solidFill>
              </a:defRPr>
            </a:lvl8pPr>
            <a:lvl9pPr indent="-914400" lvl="8" marL="4114800" rtl="0">
              <a:spcBef>
                <a:spcPts val="1600"/>
              </a:spcBef>
              <a:spcAft>
                <a:spcPts val="1600"/>
              </a:spcAft>
              <a:buClr>
                <a:srgbClr val="FFFFFF"/>
              </a:buClr>
              <a:buSzPts val="10800"/>
              <a:buChar char="■"/>
              <a:defRPr sz="10800">
                <a:solidFill>
                  <a:srgbClr val="FFFFFF"/>
                </a:solidFill>
              </a:defRPr>
            </a:lvl9pPr>
          </a:lstStyle>
          <a:p/>
        </p:txBody>
      </p:sp>
      <p:sp>
        <p:nvSpPr>
          <p:cNvPr id="101" name="Google Shape;101;p22"/>
          <p:cNvSpPr txBox="1"/>
          <p:nvPr>
            <p:ph idx="4" type="body"/>
          </p:nvPr>
        </p:nvSpPr>
        <p:spPr>
          <a:xfrm>
            <a:off x="5713800" y="3412800"/>
            <a:ext cx="3054000" cy="918000"/>
          </a:xfrm>
          <a:prstGeom prst="rect">
            <a:avLst/>
          </a:prstGeom>
        </p:spPr>
        <p:txBody>
          <a:bodyPr anchorCtr="0" anchor="t" bIns="91425" lIns="91425" spcFirstLastPara="1" rIns="91425" wrap="square" tIns="306000">
            <a:noAutofit/>
          </a:bodyPr>
          <a:lstStyle>
            <a:lvl1pPr indent="-295275" lvl="0" marL="457200" rtl="0">
              <a:spcBef>
                <a:spcPts val="0"/>
              </a:spcBef>
              <a:spcAft>
                <a:spcPts val="0"/>
              </a:spcAft>
              <a:buClr>
                <a:schemeClr val="accent5"/>
              </a:buClr>
              <a:buSzPts val="1050"/>
              <a:buChar char="●"/>
              <a:defRPr sz="1050">
                <a:solidFill>
                  <a:schemeClr val="accent5"/>
                </a:solidFill>
              </a:defRPr>
            </a:lvl1pPr>
            <a:lvl2pPr indent="-295275" lvl="1" marL="914400" rtl="0">
              <a:spcBef>
                <a:spcPts val="1600"/>
              </a:spcBef>
              <a:spcAft>
                <a:spcPts val="0"/>
              </a:spcAft>
              <a:buClr>
                <a:schemeClr val="accent5"/>
              </a:buClr>
              <a:buSzPts val="1050"/>
              <a:buChar char="○"/>
              <a:defRPr sz="1050">
                <a:solidFill>
                  <a:schemeClr val="accent5"/>
                </a:solidFill>
              </a:defRPr>
            </a:lvl2pPr>
            <a:lvl3pPr indent="-295275" lvl="2" marL="1371600" rtl="0">
              <a:spcBef>
                <a:spcPts val="1600"/>
              </a:spcBef>
              <a:spcAft>
                <a:spcPts val="0"/>
              </a:spcAft>
              <a:buClr>
                <a:schemeClr val="accent5"/>
              </a:buClr>
              <a:buSzPts val="1050"/>
              <a:buChar char="■"/>
              <a:defRPr sz="1050">
                <a:solidFill>
                  <a:schemeClr val="accent5"/>
                </a:solidFill>
              </a:defRPr>
            </a:lvl3pPr>
            <a:lvl4pPr indent="-295275" lvl="3" marL="1828800" rtl="0">
              <a:spcBef>
                <a:spcPts val="1600"/>
              </a:spcBef>
              <a:spcAft>
                <a:spcPts val="0"/>
              </a:spcAft>
              <a:buClr>
                <a:schemeClr val="accent5"/>
              </a:buClr>
              <a:buSzPts val="1050"/>
              <a:buChar char="●"/>
              <a:defRPr sz="1050">
                <a:solidFill>
                  <a:schemeClr val="accent5"/>
                </a:solidFill>
              </a:defRPr>
            </a:lvl4pPr>
            <a:lvl5pPr indent="-295275" lvl="4" marL="2286000" rtl="0">
              <a:spcBef>
                <a:spcPts val="1600"/>
              </a:spcBef>
              <a:spcAft>
                <a:spcPts val="0"/>
              </a:spcAft>
              <a:buClr>
                <a:schemeClr val="accent5"/>
              </a:buClr>
              <a:buSzPts val="1050"/>
              <a:buChar char="○"/>
              <a:defRPr sz="1050">
                <a:solidFill>
                  <a:schemeClr val="accent5"/>
                </a:solidFill>
              </a:defRPr>
            </a:lvl5pPr>
            <a:lvl6pPr indent="-295275" lvl="5" marL="2743200" rtl="0">
              <a:spcBef>
                <a:spcPts val="1600"/>
              </a:spcBef>
              <a:spcAft>
                <a:spcPts val="0"/>
              </a:spcAft>
              <a:buClr>
                <a:schemeClr val="accent5"/>
              </a:buClr>
              <a:buSzPts val="1050"/>
              <a:buChar char="■"/>
              <a:defRPr sz="1050">
                <a:solidFill>
                  <a:schemeClr val="accent5"/>
                </a:solidFill>
              </a:defRPr>
            </a:lvl6pPr>
            <a:lvl7pPr indent="-295275" lvl="6" marL="3200400" rtl="0">
              <a:spcBef>
                <a:spcPts val="1600"/>
              </a:spcBef>
              <a:spcAft>
                <a:spcPts val="0"/>
              </a:spcAft>
              <a:buClr>
                <a:schemeClr val="accent5"/>
              </a:buClr>
              <a:buSzPts val="1050"/>
              <a:buChar char="●"/>
              <a:defRPr sz="1050">
                <a:solidFill>
                  <a:schemeClr val="accent5"/>
                </a:solidFill>
              </a:defRPr>
            </a:lvl7pPr>
            <a:lvl8pPr indent="-295275" lvl="7" marL="3657600" rtl="0">
              <a:spcBef>
                <a:spcPts val="1600"/>
              </a:spcBef>
              <a:spcAft>
                <a:spcPts val="0"/>
              </a:spcAft>
              <a:buClr>
                <a:schemeClr val="accent5"/>
              </a:buClr>
              <a:buSzPts val="1050"/>
              <a:buChar char="○"/>
              <a:defRPr sz="1050">
                <a:solidFill>
                  <a:schemeClr val="accent5"/>
                </a:solidFill>
              </a:defRPr>
            </a:lvl8pPr>
            <a:lvl9pPr indent="-295275" lvl="8" marL="4114800" rtl="0">
              <a:spcBef>
                <a:spcPts val="1600"/>
              </a:spcBef>
              <a:spcAft>
                <a:spcPts val="1600"/>
              </a:spcAft>
              <a:buClr>
                <a:schemeClr val="accent5"/>
              </a:buClr>
              <a:buSzPts val="1050"/>
              <a:buChar char="■"/>
              <a:defRPr sz="1050">
                <a:solidFill>
                  <a:schemeClr val="accent5"/>
                </a:solidFill>
              </a:defRPr>
            </a:lvl9pPr>
          </a:lstStyle>
          <a:p/>
        </p:txBody>
      </p:sp>
      <p:sp>
        <p:nvSpPr>
          <p:cNvPr id="102" name="Google Shape;102;p22"/>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chemeClr val="accent5"/>
                </a:solidFill>
                <a:latin typeface="Open Sans"/>
                <a:ea typeface="Open Sans"/>
                <a:cs typeface="Open Sans"/>
                <a:sym typeface="Open Sans"/>
              </a:rPr>
              <a:t>© 2021 Turnitin LLC. All rights reserved.</a:t>
            </a:r>
            <a:endParaRPr sz="600">
              <a:solidFill>
                <a:schemeClr val="accent5"/>
              </a:solidFill>
              <a:latin typeface="Open Sans"/>
              <a:ea typeface="Open Sans"/>
              <a:cs typeface="Open Sans"/>
              <a:sym typeface="Open San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s Three Numbers">
  <p:cSld name="MAIN_POINT_3">
    <p:bg>
      <p:bgPr>
        <a:solidFill>
          <a:schemeClr val="dk1"/>
        </a:solidFill>
      </p:bgPr>
    </p:bg>
    <p:spTree>
      <p:nvGrpSpPr>
        <p:cNvPr id="103" name="Shape 103"/>
        <p:cNvGrpSpPr/>
        <p:nvPr/>
      </p:nvGrpSpPr>
      <p:grpSpPr>
        <a:xfrm>
          <a:off x="0" y="0"/>
          <a:ext cx="0" cy="0"/>
          <a:chOff x="0" y="0"/>
          <a:chExt cx="0" cy="0"/>
        </a:xfrm>
      </p:grpSpPr>
      <p:sp>
        <p:nvSpPr>
          <p:cNvPr id="104" name="Google Shape;104;p23"/>
          <p:cNvSpPr txBox="1"/>
          <p:nvPr>
            <p:ph idx="1" type="body"/>
          </p:nvPr>
        </p:nvSpPr>
        <p:spPr>
          <a:xfrm>
            <a:off x="763200" y="990000"/>
            <a:ext cx="2260800" cy="370800"/>
          </a:xfrm>
          <a:prstGeom prst="rect">
            <a:avLst/>
          </a:prstGeom>
        </p:spPr>
        <p:txBody>
          <a:bodyPr anchorCtr="0" anchor="t" bIns="91425" lIns="91425" spcFirstLastPara="1" rIns="91425" wrap="square" tIns="54000">
            <a:noAutofit/>
          </a:bodyPr>
          <a:lstStyle>
            <a:lvl1pPr indent="-292100" lvl="0" marL="457200" rtl="0">
              <a:spcBef>
                <a:spcPts val="0"/>
              </a:spcBef>
              <a:spcAft>
                <a:spcPts val="0"/>
              </a:spcAft>
              <a:buClr>
                <a:schemeClr val="accent5"/>
              </a:buClr>
              <a:buSzPts val="1000"/>
              <a:buChar char="●"/>
              <a:defRPr sz="1000">
                <a:solidFill>
                  <a:schemeClr val="accent5"/>
                </a:solidFill>
              </a:defRPr>
            </a:lvl1pPr>
            <a:lvl2pPr indent="-292100" lvl="1" marL="914400" rtl="0">
              <a:spcBef>
                <a:spcPts val="1600"/>
              </a:spcBef>
              <a:spcAft>
                <a:spcPts val="0"/>
              </a:spcAft>
              <a:buClr>
                <a:schemeClr val="accent5"/>
              </a:buClr>
              <a:buSzPts val="1000"/>
              <a:buChar char="○"/>
              <a:defRPr sz="1000">
                <a:solidFill>
                  <a:schemeClr val="accent5"/>
                </a:solidFill>
              </a:defRPr>
            </a:lvl2pPr>
            <a:lvl3pPr indent="-292100" lvl="2" marL="1371600" rtl="0">
              <a:spcBef>
                <a:spcPts val="1600"/>
              </a:spcBef>
              <a:spcAft>
                <a:spcPts val="0"/>
              </a:spcAft>
              <a:buClr>
                <a:schemeClr val="accent5"/>
              </a:buClr>
              <a:buSzPts val="1000"/>
              <a:buChar char="■"/>
              <a:defRPr sz="1000">
                <a:solidFill>
                  <a:schemeClr val="accent5"/>
                </a:solidFill>
              </a:defRPr>
            </a:lvl3pPr>
            <a:lvl4pPr indent="-292100" lvl="3" marL="1828800" rtl="0">
              <a:spcBef>
                <a:spcPts val="1600"/>
              </a:spcBef>
              <a:spcAft>
                <a:spcPts val="0"/>
              </a:spcAft>
              <a:buClr>
                <a:schemeClr val="accent5"/>
              </a:buClr>
              <a:buSzPts val="1000"/>
              <a:buChar char="●"/>
              <a:defRPr sz="1000">
                <a:solidFill>
                  <a:schemeClr val="accent5"/>
                </a:solidFill>
              </a:defRPr>
            </a:lvl4pPr>
            <a:lvl5pPr indent="-292100" lvl="4" marL="2286000" rtl="0">
              <a:spcBef>
                <a:spcPts val="1600"/>
              </a:spcBef>
              <a:spcAft>
                <a:spcPts val="0"/>
              </a:spcAft>
              <a:buClr>
                <a:schemeClr val="accent5"/>
              </a:buClr>
              <a:buSzPts val="1000"/>
              <a:buChar char="○"/>
              <a:defRPr sz="1000">
                <a:solidFill>
                  <a:schemeClr val="accent5"/>
                </a:solidFill>
              </a:defRPr>
            </a:lvl5pPr>
            <a:lvl6pPr indent="-292100" lvl="5" marL="2743200" rtl="0">
              <a:spcBef>
                <a:spcPts val="1600"/>
              </a:spcBef>
              <a:spcAft>
                <a:spcPts val="0"/>
              </a:spcAft>
              <a:buClr>
                <a:schemeClr val="accent5"/>
              </a:buClr>
              <a:buSzPts val="1000"/>
              <a:buChar char="■"/>
              <a:defRPr sz="1000">
                <a:solidFill>
                  <a:schemeClr val="accent5"/>
                </a:solidFill>
              </a:defRPr>
            </a:lvl6pPr>
            <a:lvl7pPr indent="-292100" lvl="6" marL="3200400" rtl="0">
              <a:spcBef>
                <a:spcPts val="1600"/>
              </a:spcBef>
              <a:spcAft>
                <a:spcPts val="0"/>
              </a:spcAft>
              <a:buClr>
                <a:schemeClr val="accent5"/>
              </a:buClr>
              <a:buSzPts val="1000"/>
              <a:buChar char="●"/>
              <a:defRPr sz="1000">
                <a:solidFill>
                  <a:schemeClr val="accent5"/>
                </a:solidFill>
              </a:defRPr>
            </a:lvl7pPr>
            <a:lvl8pPr indent="-292100" lvl="7" marL="3657600" rtl="0">
              <a:spcBef>
                <a:spcPts val="1600"/>
              </a:spcBef>
              <a:spcAft>
                <a:spcPts val="0"/>
              </a:spcAft>
              <a:buClr>
                <a:schemeClr val="accent5"/>
              </a:buClr>
              <a:buSzPts val="1000"/>
              <a:buChar char="○"/>
              <a:defRPr sz="1000">
                <a:solidFill>
                  <a:schemeClr val="accent5"/>
                </a:solidFill>
              </a:defRPr>
            </a:lvl8pPr>
            <a:lvl9pPr indent="-292100" lvl="8" marL="4114800" rtl="0">
              <a:spcBef>
                <a:spcPts val="1600"/>
              </a:spcBef>
              <a:spcAft>
                <a:spcPts val="1600"/>
              </a:spcAft>
              <a:buClr>
                <a:schemeClr val="accent5"/>
              </a:buClr>
              <a:buSzPts val="1000"/>
              <a:buChar char="■"/>
              <a:defRPr sz="1000">
                <a:solidFill>
                  <a:schemeClr val="accent5"/>
                </a:solidFill>
              </a:defRPr>
            </a:lvl9pPr>
          </a:lstStyle>
          <a:p/>
        </p:txBody>
      </p:sp>
      <p:sp>
        <p:nvSpPr>
          <p:cNvPr id="105" name="Google Shape;105;p23"/>
          <p:cNvSpPr txBox="1"/>
          <p:nvPr>
            <p:ph type="title"/>
          </p:nvPr>
        </p:nvSpPr>
        <p:spPr>
          <a:xfrm>
            <a:off x="763200" y="1533600"/>
            <a:ext cx="4507200" cy="1101600"/>
          </a:xfrm>
          <a:prstGeom prst="rect">
            <a:avLst/>
          </a:prstGeom>
        </p:spPr>
        <p:txBody>
          <a:bodyPr anchorCtr="0" anchor="t" bIns="90000" lIns="91425" spcFirstLastPara="1" rIns="91425" wrap="square" tIns="90000">
            <a:noAutofit/>
          </a:bodyPr>
          <a:lstStyle>
            <a:lvl1pPr lvl="0" rtl="0">
              <a:lnSpc>
                <a:spcPct val="115000"/>
              </a:lnSpc>
              <a:spcBef>
                <a:spcPts val="0"/>
              </a:spcBef>
              <a:spcAft>
                <a:spcPts val="0"/>
              </a:spcAft>
              <a:buClr>
                <a:srgbClr val="FFFFFF"/>
              </a:buClr>
              <a:buSzPts val="3100"/>
              <a:buNone/>
              <a:defRPr sz="3100">
                <a:solidFill>
                  <a:srgbClr val="FFFFFF"/>
                </a:solidFill>
              </a:defRPr>
            </a:lvl1pPr>
            <a:lvl2pPr lvl="1" rtl="0">
              <a:lnSpc>
                <a:spcPct val="115000"/>
              </a:lnSpc>
              <a:spcBef>
                <a:spcPts val="0"/>
              </a:spcBef>
              <a:spcAft>
                <a:spcPts val="0"/>
              </a:spcAft>
              <a:buClr>
                <a:srgbClr val="FFFFFF"/>
              </a:buClr>
              <a:buSzPts val="3100"/>
              <a:buNone/>
              <a:defRPr sz="3100">
                <a:solidFill>
                  <a:srgbClr val="FFFFFF"/>
                </a:solidFill>
              </a:defRPr>
            </a:lvl2pPr>
            <a:lvl3pPr lvl="2" rtl="0">
              <a:lnSpc>
                <a:spcPct val="115000"/>
              </a:lnSpc>
              <a:spcBef>
                <a:spcPts val="0"/>
              </a:spcBef>
              <a:spcAft>
                <a:spcPts val="0"/>
              </a:spcAft>
              <a:buClr>
                <a:srgbClr val="FFFFFF"/>
              </a:buClr>
              <a:buSzPts val="3100"/>
              <a:buNone/>
              <a:defRPr sz="3100">
                <a:solidFill>
                  <a:srgbClr val="FFFFFF"/>
                </a:solidFill>
              </a:defRPr>
            </a:lvl3pPr>
            <a:lvl4pPr lvl="3" rtl="0">
              <a:lnSpc>
                <a:spcPct val="115000"/>
              </a:lnSpc>
              <a:spcBef>
                <a:spcPts val="0"/>
              </a:spcBef>
              <a:spcAft>
                <a:spcPts val="0"/>
              </a:spcAft>
              <a:buClr>
                <a:srgbClr val="FFFFFF"/>
              </a:buClr>
              <a:buSzPts val="3100"/>
              <a:buNone/>
              <a:defRPr sz="3100">
                <a:solidFill>
                  <a:srgbClr val="FFFFFF"/>
                </a:solidFill>
              </a:defRPr>
            </a:lvl4pPr>
            <a:lvl5pPr lvl="4" rtl="0">
              <a:lnSpc>
                <a:spcPct val="115000"/>
              </a:lnSpc>
              <a:spcBef>
                <a:spcPts val="0"/>
              </a:spcBef>
              <a:spcAft>
                <a:spcPts val="0"/>
              </a:spcAft>
              <a:buClr>
                <a:srgbClr val="FFFFFF"/>
              </a:buClr>
              <a:buSzPts val="3100"/>
              <a:buNone/>
              <a:defRPr sz="3100">
                <a:solidFill>
                  <a:srgbClr val="FFFFFF"/>
                </a:solidFill>
              </a:defRPr>
            </a:lvl5pPr>
            <a:lvl6pPr lvl="5" rtl="0">
              <a:lnSpc>
                <a:spcPct val="115000"/>
              </a:lnSpc>
              <a:spcBef>
                <a:spcPts val="0"/>
              </a:spcBef>
              <a:spcAft>
                <a:spcPts val="0"/>
              </a:spcAft>
              <a:buClr>
                <a:srgbClr val="FFFFFF"/>
              </a:buClr>
              <a:buSzPts val="3100"/>
              <a:buNone/>
              <a:defRPr sz="3100">
                <a:solidFill>
                  <a:srgbClr val="FFFFFF"/>
                </a:solidFill>
              </a:defRPr>
            </a:lvl6pPr>
            <a:lvl7pPr lvl="6" rtl="0">
              <a:lnSpc>
                <a:spcPct val="115000"/>
              </a:lnSpc>
              <a:spcBef>
                <a:spcPts val="0"/>
              </a:spcBef>
              <a:spcAft>
                <a:spcPts val="0"/>
              </a:spcAft>
              <a:buClr>
                <a:srgbClr val="FFFFFF"/>
              </a:buClr>
              <a:buSzPts val="3100"/>
              <a:buNone/>
              <a:defRPr sz="3100">
                <a:solidFill>
                  <a:srgbClr val="FFFFFF"/>
                </a:solidFill>
              </a:defRPr>
            </a:lvl7pPr>
            <a:lvl8pPr lvl="7" rtl="0">
              <a:lnSpc>
                <a:spcPct val="115000"/>
              </a:lnSpc>
              <a:spcBef>
                <a:spcPts val="0"/>
              </a:spcBef>
              <a:spcAft>
                <a:spcPts val="0"/>
              </a:spcAft>
              <a:buClr>
                <a:srgbClr val="FFFFFF"/>
              </a:buClr>
              <a:buSzPts val="3100"/>
              <a:buNone/>
              <a:defRPr sz="3100">
                <a:solidFill>
                  <a:srgbClr val="FFFFFF"/>
                </a:solidFill>
              </a:defRPr>
            </a:lvl8pPr>
            <a:lvl9pPr lvl="8" rtl="0">
              <a:lnSpc>
                <a:spcPct val="115000"/>
              </a:lnSpc>
              <a:spcBef>
                <a:spcPts val="0"/>
              </a:spcBef>
              <a:spcAft>
                <a:spcPts val="0"/>
              </a:spcAft>
              <a:buClr>
                <a:srgbClr val="FFFFFF"/>
              </a:buClr>
              <a:buSzPts val="3100"/>
              <a:buNone/>
              <a:defRPr sz="3100">
                <a:solidFill>
                  <a:srgbClr val="FFFFFF"/>
                </a:solidFill>
              </a:defRPr>
            </a:lvl9pPr>
          </a:lstStyle>
          <a:p/>
        </p:txBody>
      </p:sp>
      <p:sp>
        <p:nvSpPr>
          <p:cNvPr id="106" name="Google Shape;106;p23"/>
          <p:cNvSpPr txBox="1"/>
          <p:nvPr/>
        </p:nvSpPr>
        <p:spPr>
          <a:xfrm>
            <a:off x="762000" y="262800"/>
            <a:ext cx="3810000" cy="1099800"/>
          </a:xfrm>
          <a:prstGeom prst="rect">
            <a:avLst/>
          </a:prstGeom>
          <a:noFill/>
          <a:ln>
            <a:noFill/>
          </a:ln>
        </p:spPr>
        <p:txBody>
          <a:bodyPr anchorCtr="0" anchor="ctr" bIns="91425" lIns="91425" spcFirstLastPara="1" rIns="91425" wrap="square" tIns="0">
            <a:noAutofit/>
          </a:bodyPr>
          <a:lstStyle/>
          <a:p>
            <a:pPr indent="0" lvl="0" marL="0" rtl="0" algn="l">
              <a:spcBef>
                <a:spcPts val="0"/>
              </a:spcBef>
              <a:spcAft>
                <a:spcPts val="0"/>
              </a:spcAft>
              <a:buNone/>
            </a:pPr>
            <a:r>
              <a:rPr lang="en" sz="3900">
                <a:solidFill>
                  <a:srgbClr val="0DFFAD"/>
                </a:solidFill>
              </a:rPr>
              <a:t>—</a:t>
            </a:r>
            <a:br>
              <a:rPr lang="en" sz="4600">
                <a:solidFill>
                  <a:srgbClr val="666666"/>
                </a:solidFill>
                <a:latin typeface="Roboto"/>
                <a:ea typeface="Roboto"/>
                <a:cs typeface="Roboto"/>
                <a:sym typeface="Roboto"/>
              </a:rPr>
            </a:br>
            <a:endParaRPr sz="1000">
              <a:solidFill>
                <a:srgbClr val="B2C4C7"/>
              </a:solidFill>
            </a:endParaRPr>
          </a:p>
        </p:txBody>
      </p:sp>
      <p:pic>
        <p:nvPicPr>
          <p:cNvPr id="107" name="Google Shape;107;p23"/>
          <p:cNvPicPr preferRelativeResize="0"/>
          <p:nvPr/>
        </p:nvPicPr>
        <p:blipFill>
          <a:blip r:embed="rId2">
            <a:alphaModFix/>
          </a:blip>
          <a:stretch>
            <a:fillRect/>
          </a:stretch>
        </p:blipFill>
        <p:spPr>
          <a:xfrm>
            <a:off x="7550991" y="296587"/>
            <a:ext cx="1216799" cy="364515"/>
          </a:xfrm>
          <a:prstGeom prst="rect">
            <a:avLst/>
          </a:prstGeom>
          <a:noFill/>
          <a:ln>
            <a:noFill/>
          </a:ln>
        </p:spPr>
      </p:pic>
      <p:sp>
        <p:nvSpPr>
          <p:cNvPr id="108" name="Google Shape;108;p23"/>
          <p:cNvSpPr txBox="1"/>
          <p:nvPr>
            <p:ph idx="2" type="body"/>
          </p:nvPr>
        </p:nvSpPr>
        <p:spPr>
          <a:xfrm>
            <a:off x="763200" y="2732400"/>
            <a:ext cx="2304000" cy="1832400"/>
          </a:xfrm>
          <a:prstGeom prst="rect">
            <a:avLst/>
          </a:prstGeom>
        </p:spPr>
        <p:txBody>
          <a:bodyPr anchorCtr="0" anchor="t" bIns="91425" lIns="91425" spcFirstLastPara="1" rIns="91425" wrap="square" tIns="91425">
            <a:noAutofit/>
          </a:bodyPr>
          <a:lstStyle>
            <a:lvl1pPr indent="-295275" lvl="0" marL="457200" rtl="0">
              <a:lnSpc>
                <a:spcPct val="100000"/>
              </a:lnSpc>
              <a:spcBef>
                <a:spcPts val="0"/>
              </a:spcBef>
              <a:spcAft>
                <a:spcPts val="0"/>
              </a:spcAft>
              <a:buClr>
                <a:schemeClr val="accent1"/>
              </a:buClr>
              <a:buSzPts val="1050"/>
              <a:buChar char="●"/>
              <a:defRPr sz="1050">
                <a:solidFill>
                  <a:schemeClr val="accent1"/>
                </a:solidFill>
              </a:defRPr>
            </a:lvl1pPr>
            <a:lvl2pPr indent="-295275" lvl="1" marL="914400" rtl="0">
              <a:lnSpc>
                <a:spcPct val="100000"/>
              </a:lnSpc>
              <a:spcBef>
                <a:spcPts val="0"/>
              </a:spcBef>
              <a:spcAft>
                <a:spcPts val="0"/>
              </a:spcAft>
              <a:buClr>
                <a:schemeClr val="accent1"/>
              </a:buClr>
              <a:buSzPts val="1050"/>
              <a:buChar char="○"/>
              <a:defRPr sz="1050">
                <a:solidFill>
                  <a:schemeClr val="accent1"/>
                </a:solidFill>
              </a:defRPr>
            </a:lvl2pPr>
            <a:lvl3pPr indent="-295275" lvl="2" marL="1371600" rtl="0">
              <a:lnSpc>
                <a:spcPct val="100000"/>
              </a:lnSpc>
              <a:spcBef>
                <a:spcPts val="0"/>
              </a:spcBef>
              <a:spcAft>
                <a:spcPts val="0"/>
              </a:spcAft>
              <a:buClr>
                <a:schemeClr val="accent1"/>
              </a:buClr>
              <a:buSzPts val="1050"/>
              <a:buChar char="■"/>
              <a:defRPr sz="1050">
                <a:solidFill>
                  <a:schemeClr val="accent1"/>
                </a:solidFill>
              </a:defRPr>
            </a:lvl3pPr>
            <a:lvl4pPr indent="-295275" lvl="3" marL="1828800" rtl="0">
              <a:lnSpc>
                <a:spcPct val="100000"/>
              </a:lnSpc>
              <a:spcBef>
                <a:spcPts val="0"/>
              </a:spcBef>
              <a:spcAft>
                <a:spcPts val="0"/>
              </a:spcAft>
              <a:buClr>
                <a:schemeClr val="accent1"/>
              </a:buClr>
              <a:buSzPts val="1050"/>
              <a:buChar char="●"/>
              <a:defRPr sz="1050">
                <a:solidFill>
                  <a:schemeClr val="accent1"/>
                </a:solidFill>
              </a:defRPr>
            </a:lvl4pPr>
            <a:lvl5pPr indent="-295275" lvl="4" marL="2286000" rtl="0">
              <a:lnSpc>
                <a:spcPct val="100000"/>
              </a:lnSpc>
              <a:spcBef>
                <a:spcPts val="0"/>
              </a:spcBef>
              <a:spcAft>
                <a:spcPts val="0"/>
              </a:spcAft>
              <a:buClr>
                <a:schemeClr val="accent1"/>
              </a:buClr>
              <a:buSzPts val="1050"/>
              <a:buChar char="○"/>
              <a:defRPr sz="1050">
                <a:solidFill>
                  <a:schemeClr val="accent1"/>
                </a:solidFill>
              </a:defRPr>
            </a:lvl5pPr>
            <a:lvl6pPr indent="-295275" lvl="5" marL="2743200" rtl="0">
              <a:lnSpc>
                <a:spcPct val="100000"/>
              </a:lnSpc>
              <a:spcBef>
                <a:spcPts val="0"/>
              </a:spcBef>
              <a:spcAft>
                <a:spcPts val="0"/>
              </a:spcAft>
              <a:buClr>
                <a:schemeClr val="accent1"/>
              </a:buClr>
              <a:buSzPts val="1050"/>
              <a:buChar char="■"/>
              <a:defRPr sz="1050">
                <a:solidFill>
                  <a:schemeClr val="accent1"/>
                </a:solidFill>
              </a:defRPr>
            </a:lvl6pPr>
            <a:lvl7pPr indent="-295275" lvl="6" marL="3200400" rtl="0">
              <a:lnSpc>
                <a:spcPct val="100000"/>
              </a:lnSpc>
              <a:spcBef>
                <a:spcPts val="0"/>
              </a:spcBef>
              <a:spcAft>
                <a:spcPts val="0"/>
              </a:spcAft>
              <a:buClr>
                <a:schemeClr val="accent1"/>
              </a:buClr>
              <a:buSzPts val="1050"/>
              <a:buChar char="●"/>
              <a:defRPr sz="1050">
                <a:solidFill>
                  <a:schemeClr val="accent1"/>
                </a:solidFill>
              </a:defRPr>
            </a:lvl7pPr>
            <a:lvl8pPr indent="-295275" lvl="7" marL="3657600" rtl="0">
              <a:lnSpc>
                <a:spcPct val="100000"/>
              </a:lnSpc>
              <a:spcBef>
                <a:spcPts val="0"/>
              </a:spcBef>
              <a:spcAft>
                <a:spcPts val="0"/>
              </a:spcAft>
              <a:buClr>
                <a:schemeClr val="accent1"/>
              </a:buClr>
              <a:buSzPts val="1050"/>
              <a:buChar char="○"/>
              <a:defRPr sz="1050">
                <a:solidFill>
                  <a:schemeClr val="accent1"/>
                </a:solidFill>
              </a:defRPr>
            </a:lvl8pPr>
            <a:lvl9pPr indent="-295275" lvl="8" marL="4114800" rtl="0">
              <a:lnSpc>
                <a:spcPct val="100000"/>
              </a:lnSpc>
              <a:spcBef>
                <a:spcPts val="0"/>
              </a:spcBef>
              <a:spcAft>
                <a:spcPts val="0"/>
              </a:spcAft>
              <a:buClr>
                <a:schemeClr val="accent1"/>
              </a:buClr>
              <a:buSzPts val="1050"/>
              <a:buChar char="■"/>
              <a:defRPr sz="1050">
                <a:solidFill>
                  <a:schemeClr val="accent1"/>
                </a:solidFill>
              </a:defRPr>
            </a:lvl9pPr>
          </a:lstStyle>
          <a:p/>
        </p:txBody>
      </p:sp>
      <p:sp>
        <p:nvSpPr>
          <p:cNvPr id="109" name="Google Shape;109;p23"/>
          <p:cNvSpPr txBox="1"/>
          <p:nvPr>
            <p:ph idx="3" type="body"/>
          </p:nvPr>
        </p:nvSpPr>
        <p:spPr>
          <a:xfrm>
            <a:off x="3474000" y="2732400"/>
            <a:ext cx="2304000" cy="1832400"/>
          </a:xfrm>
          <a:prstGeom prst="rect">
            <a:avLst/>
          </a:prstGeom>
        </p:spPr>
        <p:txBody>
          <a:bodyPr anchorCtr="0" anchor="t" bIns="91425" lIns="91425" spcFirstLastPara="1" rIns="91425" wrap="square" tIns="91425">
            <a:noAutofit/>
          </a:bodyPr>
          <a:lstStyle>
            <a:lvl1pPr indent="-295275" lvl="0" marL="457200" rtl="0">
              <a:lnSpc>
                <a:spcPct val="100000"/>
              </a:lnSpc>
              <a:spcBef>
                <a:spcPts val="0"/>
              </a:spcBef>
              <a:spcAft>
                <a:spcPts val="0"/>
              </a:spcAft>
              <a:buClr>
                <a:schemeClr val="accent1"/>
              </a:buClr>
              <a:buSzPts val="1050"/>
              <a:buChar char="●"/>
              <a:defRPr sz="1050">
                <a:solidFill>
                  <a:schemeClr val="accent1"/>
                </a:solidFill>
              </a:defRPr>
            </a:lvl1pPr>
            <a:lvl2pPr indent="-295275" lvl="1" marL="914400" rtl="0">
              <a:lnSpc>
                <a:spcPct val="100000"/>
              </a:lnSpc>
              <a:spcBef>
                <a:spcPts val="0"/>
              </a:spcBef>
              <a:spcAft>
                <a:spcPts val="0"/>
              </a:spcAft>
              <a:buClr>
                <a:schemeClr val="accent1"/>
              </a:buClr>
              <a:buSzPts val="1050"/>
              <a:buChar char="○"/>
              <a:defRPr sz="1050">
                <a:solidFill>
                  <a:schemeClr val="accent1"/>
                </a:solidFill>
              </a:defRPr>
            </a:lvl2pPr>
            <a:lvl3pPr indent="-295275" lvl="2" marL="1371600" rtl="0">
              <a:lnSpc>
                <a:spcPct val="100000"/>
              </a:lnSpc>
              <a:spcBef>
                <a:spcPts val="0"/>
              </a:spcBef>
              <a:spcAft>
                <a:spcPts val="0"/>
              </a:spcAft>
              <a:buClr>
                <a:schemeClr val="accent1"/>
              </a:buClr>
              <a:buSzPts val="1050"/>
              <a:buChar char="■"/>
              <a:defRPr sz="1050">
                <a:solidFill>
                  <a:schemeClr val="accent1"/>
                </a:solidFill>
              </a:defRPr>
            </a:lvl3pPr>
            <a:lvl4pPr indent="-295275" lvl="3" marL="1828800" rtl="0">
              <a:lnSpc>
                <a:spcPct val="100000"/>
              </a:lnSpc>
              <a:spcBef>
                <a:spcPts val="0"/>
              </a:spcBef>
              <a:spcAft>
                <a:spcPts val="0"/>
              </a:spcAft>
              <a:buClr>
                <a:schemeClr val="accent1"/>
              </a:buClr>
              <a:buSzPts val="1050"/>
              <a:buChar char="●"/>
              <a:defRPr sz="1050">
                <a:solidFill>
                  <a:schemeClr val="accent1"/>
                </a:solidFill>
              </a:defRPr>
            </a:lvl4pPr>
            <a:lvl5pPr indent="-295275" lvl="4" marL="2286000" rtl="0">
              <a:lnSpc>
                <a:spcPct val="100000"/>
              </a:lnSpc>
              <a:spcBef>
                <a:spcPts val="0"/>
              </a:spcBef>
              <a:spcAft>
                <a:spcPts val="0"/>
              </a:spcAft>
              <a:buClr>
                <a:schemeClr val="accent1"/>
              </a:buClr>
              <a:buSzPts val="1050"/>
              <a:buChar char="○"/>
              <a:defRPr sz="1050">
                <a:solidFill>
                  <a:schemeClr val="accent1"/>
                </a:solidFill>
              </a:defRPr>
            </a:lvl5pPr>
            <a:lvl6pPr indent="-295275" lvl="5" marL="2743200" rtl="0">
              <a:lnSpc>
                <a:spcPct val="100000"/>
              </a:lnSpc>
              <a:spcBef>
                <a:spcPts val="0"/>
              </a:spcBef>
              <a:spcAft>
                <a:spcPts val="0"/>
              </a:spcAft>
              <a:buClr>
                <a:schemeClr val="accent1"/>
              </a:buClr>
              <a:buSzPts val="1050"/>
              <a:buChar char="■"/>
              <a:defRPr sz="1050">
                <a:solidFill>
                  <a:schemeClr val="accent1"/>
                </a:solidFill>
              </a:defRPr>
            </a:lvl6pPr>
            <a:lvl7pPr indent="-295275" lvl="6" marL="3200400" rtl="0">
              <a:lnSpc>
                <a:spcPct val="100000"/>
              </a:lnSpc>
              <a:spcBef>
                <a:spcPts val="0"/>
              </a:spcBef>
              <a:spcAft>
                <a:spcPts val="0"/>
              </a:spcAft>
              <a:buClr>
                <a:schemeClr val="accent1"/>
              </a:buClr>
              <a:buSzPts val="1050"/>
              <a:buChar char="●"/>
              <a:defRPr sz="1050">
                <a:solidFill>
                  <a:schemeClr val="accent1"/>
                </a:solidFill>
              </a:defRPr>
            </a:lvl7pPr>
            <a:lvl8pPr indent="-295275" lvl="7" marL="3657600" rtl="0">
              <a:lnSpc>
                <a:spcPct val="100000"/>
              </a:lnSpc>
              <a:spcBef>
                <a:spcPts val="0"/>
              </a:spcBef>
              <a:spcAft>
                <a:spcPts val="0"/>
              </a:spcAft>
              <a:buClr>
                <a:schemeClr val="accent1"/>
              </a:buClr>
              <a:buSzPts val="1050"/>
              <a:buChar char="○"/>
              <a:defRPr sz="1050">
                <a:solidFill>
                  <a:schemeClr val="accent1"/>
                </a:solidFill>
              </a:defRPr>
            </a:lvl8pPr>
            <a:lvl9pPr indent="-295275" lvl="8" marL="4114800" rtl="0">
              <a:lnSpc>
                <a:spcPct val="100000"/>
              </a:lnSpc>
              <a:spcBef>
                <a:spcPts val="0"/>
              </a:spcBef>
              <a:spcAft>
                <a:spcPts val="0"/>
              </a:spcAft>
              <a:buClr>
                <a:schemeClr val="accent1"/>
              </a:buClr>
              <a:buSzPts val="1050"/>
              <a:buChar char="■"/>
              <a:defRPr sz="1050">
                <a:solidFill>
                  <a:schemeClr val="accent1"/>
                </a:solidFill>
              </a:defRPr>
            </a:lvl9pPr>
          </a:lstStyle>
          <a:p/>
        </p:txBody>
      </p:sp>
      <p:sp>
        <p:nvSpPr>
          <p:cNvPr id="110" name="Google Shape;110;p23"/>
          <p:cNvSpPr txBox="1"/>
          <p:nvPr>
            <p:ph idx="4" type="body"/>
          </p:nvPr>
        </p:nvSpPr>
        <p:spPr>
          <a:xfrm>
            <a:off x="6217200" y="2732400"/>
            <a:ext cx="2304000" cy="1832400"/>
          </a:xfrm>
          <a:prstGeom prst="rect">
            <a:avLst/>
          </a:prstGeom>
        </p:spPr>
        <p:txBody>
          <a:bodyPr anchorCtr="0" anchor="t" bIns="91425" lIns="91425" spcFirstLastPara="1" rIns="91425" wrap="square" tIns="91425">
            <a:noAutofit/>
          </a:bodyPr>
          <a:lstStyle>
            <a:lvl1pPr indent="-295275" lvl="0" marL="457200" rtl="0">
              <a:lnSpc>
                <a:spcPct val="100000"/>
              </a:lnSpc>
              <a:spcBef>
                <a:spcPts val="0"/>
              </a:spcBef>
              <a:spcAft>
                <a:spcPts val="0"/>
              </a:spcAft>
              <a:buClr>
                <a:schemeClr val="accent1"/>
              </a:buClr>
              <a:buSzPts val="1050"/>
              <a:buChar char="●"/>
              <a:defRPr sz="1050">
                <a:solidFill>
                  <a:schemeClr val="accent1"/>
                </a:solidFill>
              </a:defRPr>
            </a:lvl1pPr>
            <a:lvl2pPr indent="-295275" lvl="1" marL="914400" rtl="0">
              <a:lnSpc>
                <a:spcPct val="100000"/>
              </a:lnSpc>
              <a:spcBef>
                <a:spcPts val="0"/>
              </a:spcBef>
              <a:spcAft>
                <a:spcPts val="0"/>
              </a:spcAft>
              <a:buClr>
                <a:schemeClr val="accent1"/>
              </a:buClr>
              <a:buSzPts val="1050"/>
              <a:buChar char="○"/>
              <a:defRPr sz="1050">
                <a:solidFill>
                  <a:schemeClr val="accent1"/>
                </a:solidFill>
              </a:defRPr>
            </a:lvl2pPr>
            <a:lvl3pPr indent="-295275" lvl="2" marL="1371600" rtl="0">
              <a:lnSpc>
                <a:spcPct val="100000"/>
              </a:lnSpc>
              <a:spcBef>
                <a:spcPts val="0"/>
              </a:spcBef>
              <a:spcAft>
                <a:spcPts val="0"/>
              </a:spcAft>
              <a:buClr>
                <a:schemeClr val="accent1"/>
              </a:buClr>
              <a:buSzPts val="1050"/>
              <a:buChar char="■"/>
              <a:defRPr sz="1050">
                <a:solidFill>
                  <a:schemeClr val="accent1"/>
                </a:solidFill>
              </a:defRPr>
            </a:lvl3pPr>
            <a:lvl4pPr indent="-295275" lvl="3" marL="1828800" rtl="0">
              <a:lnSpc>
                <a:spcPct val="100000"/>
              </a:lnSpc>
              <a:spcBef>
                <a:spcPts val="0"/>
              </a:spcBef>
              <a:spcAft>
                <a:spcPts val="0"/>
              </a:spcAft>
              <a:buClr>
                <a:schemeClr val="accent1"/>
              </a:buClr>
              <a:buSzPts val="1050"/>
              <a:buChar char="●"/>
              <a:defRPr sz="1050">
                <a:solidFill>
                  <a:schemeClr val="accent1"/>
                </a:solidFill>
              </a:defRPr>
            </a:lvl4pPr>
            <a:lvl5pPr indent="-295275" lvl="4" marL="2286000" rtl="0">
              <a:lnSpc>
                <a:spcPct val="100000"/>
              </a:lnSpc>
              <a:spcBef>
                <a:spcPts val="0"/>
              </a:spcBef>
              <a:spcAft>
                <a:spcPts val="0"/>
              </a:spcAft>
              <a:buClr>
                <a:schemeClr val="accent1"/>
              </a:buClr>
              <a:buSzPts val="1050"/>
              <a:buChar char="○"/>
              <a:defRPr sz="1050">
                <a:solidFill>
                  <a:schemeClr val="accent1"/>
                </a:solidFill>
              </a:defRPr>
            </a:lvl5pPr>
            <a:lvl6pPr indent="-295275" lvl="5" marL="2743200" rtl="0">
              <a:lnSpc>
                <a:spcPct val="100000"/>
              </a:lnSpc>
              <a:spcBef>
                <a:spcPts val="0"/>
              </a:spcBef>
              <a:spcAft>
                <a:spcPts val="0"/>
              </a:spcAft>
              <a:buClr>
                <a:schemeClr val="accent1"/>
              </a:buClr>
              <a:buSzPts val="1050"/>
              <a:buChar char="■"/>
              <a:defRPr sz="1050">
                <a:solidFill>
                  <a:schemeClr val="accent1"/>
                </a:solidFill>
              </a:defRPr>
            </a:lvl6pPr>
            <a:lvl7pPr indent="-295275" lvl="6" marL="3200400" rtl="0">
              <a:lnSpc>
                <a:spcPct val="100000"/>
              </a:lnSpc>
              <a:spcBef>
                <a:spcPts val="0"/>
              </a:spcBef>
              <a:spcAft>
                <a:spcPts val="0"/>
              </a:spcAft>
              <a:buClr>
                <a:schemeClr val="accent1"/>
              </a:buClr>
              <a:buSzPts val="1050"/>
              <a:buChar char="●"/>
              <a:defRPr sz="1050">
                <a:solidFill>
                  <a:schemeClr val="accent1"/>
                </a:solidFill>
              </a:defRPr>
            </a:lvl7pPr>
            <a:lvl8pPr indent="-295275" lvl="7" marL="3657600" rtl="0">
              <a:lnSpc>
                <a:spcPct val="100000"/>
              </a:lnSpc>
              <a:spcBef>
                <a:spcPts val="0"/>
              </a:spcBef>
              <a:spcAft>
                <a:spcPts val="0"/>
              </a:spcAft>
              <a:buClr>
                <a:schemeClr val="accent1"/>
              </a:buClr>
              <a:buSzPts val="1050"/>
              <a:buChar char="○"/>
              <a:defRPr sz="1050">
                <a:solidFill>
                  <a:schemeClr val="accent1"/>
                </a:solidFill>
              </a:defRPr>
            </a:lvl8pPr>
            <a:lvl9pPr indent="-295275" lvl="8" marL="4114800" rtl="0">
              <a:lnSpc>
                <a:spcPct val="100000"/>
              </a:lnSpc>
              <a:spcBef>
                <a:spcPts val="0"/>
              </a:spcBef>
              <a:spcAft>
                <a:spcPts val="0"/>
              </a:spcAft>
              <a:buClr>
                <a:schemeClr val="accent1"/>
              </a:buClr>
              <a:buSzPts val="1050"/>
              <a:buChar char="■"/>
              <a:defRPr sz="1050">
                <a:solidFill>
                  <a:schemeClr val="accent1"/>
                </a:solidFill>
              </a:defRPr>
            </a:lvl9pPr>
          </a:lstStyle>
          <a:p/>
        </p:txBody>
      </p:sp>
      <p:cxnSp>
        <p:nvCxnSpPr>
          <p:cNvPr id="111" name="Google Shape;111;p23"/>
          <p:cNvCxnSpPr/>
          <p:nvPr/>
        </p:nvCxnSpPr>
        <p:spPr>
          <a:xfrm>
            <a:off x="3344941" y="2989350"/>
            <a:ext cx="0" cy="1603500"/>
          </a:xfrm>
          <a:prstGeom prst="straightConnector1">
            <a:avLst/>
          </a:prstGeom>
          <a:noFill/>
          <a:ln cap="flat" cmpd="sng" w="9525">
            <a:solidFill>
              <a:srgbClr val="0DFFAD"/>
            </a:solidFill>
            <a:prstDash val="dot"/>
            <a:round/>
            <a:headEnd len="med" w="med" type="none"/>
            <a:tailEnd len="med" w="med" type="none"/>
          </a:ln>
        </p:spPr>
      </p:cxnSp>
      <p:cxnSp>
        <p:nvCxnSpPr>
          <p:cNvPr id="112" name="Google Shape;112;p23"/>
          <p:cNvCxnSpPr/>
          <p:nvPr/>
        </p:nvCxnSpPr>
        <p:spPr>
          <a:xfrm>
            <a:off x="6088128" y="2989350"/>
            <a:ext cx="0" cy="1603500"/>
          </a:xfrm>
          <a:prstGeom prst="straightConnector1">
            <a:avLst/>
          </a:prstGeom>
          <a:noFill/>
          <a:ln cap="flat" cmpd="sng" w="9525">
            <a:solidFill>
              <a:srgbClr val="0DFFAD"/>
            </a:solidFill>
            <a:prstDash val="dot"/>
            <a:round/>
            <a:headEnd len="med" w="med" type="none"/>
            <a:tailEnd len="med" w="med" type="none"/>
          </a:ln>
        </p:spPr>
      </p:cxnSp>
      <p:sp>
        <p:nvSpPr>
          <p:cNvPr id="113" name="Google Shape;113;p23"/>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chemeClr val="accent5"/>
                </a:solidFill>
                <a:latin typeface="Open Sans"/>
                <a:ea typeface="Open Sans"/>
                <a:cs typeface="Open Sans"/>
                <a:sym typeface="Open Sans"/>
              </a:rPr>
              <a:t>© 2021 Turnitin LLC. All rights reserved.</a:t>
            </a:r>
            <a:endParaRPr sz="600">
              <a:solidFill>
                <a:schemeClr val="accent5"/>
              </a:solidFill>
              <a:latin typeface="Open Sans"/>
              <a:ea typeface="Open Sans"/>
              <a:cs typeface="Open Sans"/>
              <a:sym typeface="Open San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s Three Numbers">
  <p:cSld name="MAIN_POINT_3_1">
    <p:bg>
      <p:bgPr>
        <a:solidFill>
          <a:schemeClr val="accent1"/>
        </a:solidFill>
      </p:bgPr>
    </p:bg>
    <p:spTree>
      <p:nvGrpSpPr>
        <p:cNvPr id="114" name="Shape 114"/>
        <p:cNvGrpSpPr/>
        <p:nvPr/>
      </p:nvGrpSpPr>
      <p:grpSpPr>
        <a:xfrm>
          <a:off x="0" y="0"/>
          <a:ext cx="0" cy="0"/>
          <a:chOff x="0" y="0"/>
          <a:chExt cx="0" cy="0"/>
        </a:xfrm>
      </p:grpSpPr>
      <p:sp>
        <p:nvSpPr>
          <p:cNvPr id="115" name="Google Shape;115;p24"/>
          <p:cNvSpPr txBox="1"/>
          <p:nvPr>
            <p:ph idx="1" type="body"/>
          </p:nvPr>
        </p:nvSpPr>
        <p:spPr>
          <a:xfrm>
            <a:off x="763200" y="990000"/>
            <a:ext cx="2260800" cy="370800"/>
          </a:xfrm>
          <a:prstGeom prst="rect">
            <a:avLst/>
          </a:prstGeom>
        </p:spPr>
        <p:txBody>
          <a:bodyPr anchorCtr="0" anchor="t" bIns="91425" lIns="91425" spcFirstLastPara="1" rIns="91425" wrap="square" tIns="54000">
            <a:noAutofit/>
          </a:bodyPr>
          <a:lstStyle>
            <a:lvl1pPr indent="-292100" lvl="0" marL="457200" rtl="0">
              <a:spcBef>
                <a:spcPts val="0"/>
              </a:spcBef>
              <a:spcAft>
                <a:spcPts val="0"/>
              </a:spcAft>
              <a:buSzPts val="1000"/>
              <a:buChar char="●"/>
              <a:defRPr sz="1000"/>
            </a:lvl1pPr>
            <a:lvl2pPr indent="-292100" lvl="1" marL="914400" rtl="0">
              <a:spcBef>
                <a:spcPts val="1600"/>
              </a:spcBef>
              <a:spcAft>
                <a:spcPts val="0"/>
              </a:spcAft>
              <a:buSzPts val="1000"/>
              <a:buChar char="○"/>
              <a:defRPr sz="1000"/>
            </a:lvl2pPr>
            <a:lvl3pPr indent="-292100" lvl="2" marL="1371600" rtl="0">
              <a:spcBef>
                <a:spcPts val="1600"/>
              </a:spcBef>
              <a:spcAft>
                <a:spcPts val="0"/>
              </a:spcAft>
              <a:buSzPts val="1000"/>
              <a:buChar char="■"/>
              <a:defRPr sz="1000"/>
            </a:lvl3pPr>
            <a:lvl4pPr indent="-292100" lvl="3" marL="1828800" rtl="0">
              <a:spcBef>
                <a:spcPts val="1600"/>
              </a:spcBef>
              <a:spcAft>
                <a:spcPts val="0"/>
              </a:spcAft>
              <a:buSzPts val="1000"/>
              <a:buChar char="●"/>
              <a:defRPr sz="1000"/>
            </a:lvl4pPr>
            <a:lvl5pPr indent="-292100" lvl="4" marL="2286000" rtl="0">
              <a:spcBef>
                <a:spcPts val="1600"/>
              </a:spcBef>
              <a:spcAft>
                <a:spcPts val="0"/>
              </a:spcAft>
              <a:buSzPts val="1000"/>
              <a:buChar char="○"/>
              <a:defRPr sz="1000"/>
            </a:lvl5pPr>
            <a:lvl6pPr indent="-292100" lvl="5" marL="2743200" rtl="0">
              <a:spcBef>
                <a:spcPts val="1600"/>
              </a:spcBef>
              <a:spcAft>
                <a:spcPts val="0"/>
              </a:spcAft>
              <a:buSzPts val="1000"/>
              <a:buChar char="■"/>
              <a:defRPr sz="1000"/>
            </a:lvl6pPr>
            <a:lvl7pPr indent="-292100" lvl="6" marL="3200400" rtl="0">
              <a:spcBef>
                <a:spcPts val="1600"/>
              </a:spcBef>
              <a:spcAft>
                <a:spcPts val="0"/>
              </a:spcAft>
              <a:buSzPts val="1000"/>
              <a:buChar char="●"/>
              <a:defRPr sz="1000"/>
            </a:lvl7pPr>
            <a:lvl8pPr indent="-292100" lvl="7" marL="3657600" rtl="0">
              <a:spcBef>
                <a:spcPts val="1600"/>
              </a:spcBef>
              <a:spcAft>
                <a:spcPts val="0"/>
              </a:spcAft>
              <a:buSzPts val="1000"/>
              <a:buChar char="○"/>
              <a:defRPr sz="1000"/>
            </a:lvl8pPr>
            <a:lvl9pPr indent="-292100" lvl="8" marL="4114800" rtl="0">
              <a:spcBef>
                <a:spcPts val="1600"/>
              </a:spcBef>
              <a:spcAft>
                <a:spcPts val="1600"/>
              </a:spcAft>
              <a:buSzPts val="1000"/>
              <a:buChar char="■"/>
              <a:defRPr sz="1000"/>
            </a:lvl9pPr>
          </a:lstStyle>
          <a:p/>
        </p:txBody>
      </p:sp>
      <p:sp>
        <p:nvSpPr>
          <p:cNvPr id="116" name="Google Shape;116;p24"/>
          <p:cNvSpPr txBox="1"/>
          <p:nvPr>
            <p:ph type="title"/>
          </p:nvPr>
        </p:nvSpPr>
        <p:spPr>
          <a:xfrm>
            <a:off x="763200" y="1533600"/>
            <a:ext cx="4507200" cy="1101600"/>
          </a:xfrm>
          <a:prstGeom prst="rect">
            <a:avLst/>
          </a:prstGeom>
        </p:spPr>
        <p:txBody>
          <a:bodyPr anchorCtr="0" anchor="t" bIns="90000" lIns="91425" spcFirstLastPara="1" rIns="91425" wrap="square" tIns="90000">
            <a:noAutofit/>
          </a:bodyPr>
          <a:lstStyle>
            <a:lvl1pPr lvl="0" rtl="0">
              <a:lnSpc>
                <a:spcPct val="115000"/>
              </a:lnSpc>
              <a:spcBef>
                <a:spcPts val="0"/>
              </a:spcBef>
              <a:spcAft>
                <a:spcPts val="0"/>
              </a:spcAft>
              <a:buSzPts val="3100"/>
              <a:buNone/>
              <a:defRPr sz="3100"/>
            </a:lvl1pPr>
            <a:lvl2pPr lvl="1" rtl="0">
              <a:lnSpc>
                <a:spcPct val="115000"/>
              </a:lnSpc>
              <a:spcBef>
                <a:spcPts val="0"/>
              </a:spcBef>
              <a:spcAft>
                <a:spcPts val="0"/>
              </a:spcAft>
              <a:buSzPts val="3100"/>
              <a:buNone/>
              <a:defRPr sz="3100"/>
            </a:lvl2pPr>
            <a:lvl3pPr lvl="2" rtl="0">
              <a:lnSpc>
                <a:spcPct val="115000"/>
              </a:lnSpc>
              <a:spcBef>
                <a:spcPts val="0"/>
              </a:spcBef>
              <a:spcAft>
                <a:spcPts val="0"/>
              </a:spcAft>
              <a:buSzPts val="3100"/>
              <a:buNone/>
              <a:defRPr sz="3100"/>
            </a:lvl3pPr>
            <a:lvl4pPr lvl="3" rtl="0">
              <a:lnSpc>
                <a:spcPct val="115000"/>
              </a:lnSpc>
              <a:spcBef>
                <a:spcPts val="0"/>
              </a:spcBef>
              <a:spcAft>
                <a:spcPts val="0"/>
              </a:spcAft>
              <a:buSzPts val="3100"/>
              <a:buNone/>
              <a:defRPr sz="3100"/>
            </a:lvl4pPr>
            <a:lvl5pPr lvl="4" rtl="0">
              <a:lnSpc>
                <a:spcPct val="115000"/>
              </a:lnSpc>
              <a:spcBef>
                <a:spcPts val="0"/>
              </a:spcBef>
              <a:spcAft>
                <a:spcPts val="0"/>
              </a:spcAft>
              <a:buSzPts val="3100"/>
              <a:buNone/>
              <a:defRPr sz="3100"/>
            </a:lvl5pPr>
            <a:lvl6pPr lvl="5" rtl="0">
              <a:lnSpc>
                <a:spcPct val="115000"/>
              </a:lnSpc>
              <a:spcBef>
                <a:spcPts val="0"/>
              </a:spcBef>
              <a:spcAft>
                <a:spcPts val="0"/>
              </a:spcAft>
              <a:buSzPts val="3100"/>
              <a:buNone/>
              <a:defRPr sz="3100"/>
            </a:lvl6pPr>
            <a:lvl7pPr lvl="6" rtl="0">
              <a:lnSpc>
                <a:spcPct val="115000"/>
              </a:lnSpc>
              <a:spcBef>
                <a:spcPts val="0"/>
              </a:spcBef>
              <a:spcAft>
                <a:spcPts val="0"/>
              </a:spcAft>
              <a:buSzPts val="3100"/>
              <a:buNone/>
              <a:defRPr sz="3100"/>
            </a:lvl7pPr>
            <a:lvl8pPr lvl="7" rtl="0">
              <a:lnSpc>
                <a:spcPct val="115000"/>
              </a:lnSpc>
              <a:spcBef>
                <a:spcPts val="0"/>
              </a:spcBef>
              <a:spcAft>
                <a:spcPts val="0"/>
              </a:spcAft>
              <a:buSzPts val="3100"/>
              <a:buNone/>
              <a:defRPr sz="3100"/>
            </a:lvl8pPr>
            <a:lvl9pPr lvl="8" rtl="0">
              <a:lnSpc>
                <a:spcPct val="115000"/>
              </a:lnSpc>
              <a:spcBef>
                <a:spcPts val="0"/>
              </a:spcBef>
              <a:spcAft>
                <a:spcPts val="0"/>
              </a:spcAft>
              <a:buSzPts val="3100"/>
              <a:buNone/>
              <a:defRPr sz="3100"/>
            </a:lvl9pPr>
          </a:lstStyle>
          <a:p/>
        </p:txBody>
      </p:sp>
      <p:sp>
        <p:nvSpPr>
          <p:cNvPr id="117" name="Google Shape;117;p24"/>
          <p:cNvSpPr txBox="1"/>
          <p:nvPr/>
        </p:nvSpPr>
        <p:spPr>
          <a:xfrm>
            <a:off x="762000" y="262800"/>
            <a:ext cx="3810000" cy="1099800"/>
          </a:xfrm>
          <a:prstGeom prst="rect">
            <a:avLst/>
          </a:prstGeom>
          <a:noFill/>
          <a:ln>
            <a:noFill/>
          </a:ln>
        </p:spPr>
        <p:txBody>
          <a:bodyPr anchorCtr="0" anchor="ctr" bIns="91425" lIns="91425" spcFirstLastPara="1" rIns="91425" wrap="square" tIns="0">
            <a:noAutofit/>
          </a:bodyPr>
          <a:lstStyle/>
          <a:p>
            <a:pPr indent="0" lvl="0" marL="0" rtl="0" algn="l">
              <a:spcBef>
                <a:spcPts val="0"/>
              </a:spcBef>
              <a:spcAft>
                <a:spcPts val="0"/>
              </a:spcAft>
              <a:buNone/>
            </a:pPr>
            <a:r>
              <a:rPr lang="en" sz="3900">
                <a:solidFill>
                  <a:srgbClr val="0DFFAD"/>
                </a:solidFill>
              </a:rPr>
              <a:t>—</a:t>
            </a:r>
            <a:br>
              <a:rPr lang="en" sz="4600">
                <a:solidFill>
                  <a:srgbClr val="0DFFAD"/>
                </a:solidFill>
                <a:latin typeface="Roboto"/>
                <a:ea typeface="Roboto"/>
                <a:cs typeface="Roboto"/>
                <a:sym typeface="Roboto"/>
              </a:rPr>
            </a:br>
            <a:endParaRPr sz="1000">
              <a:solidFill>
                <a:srgbClr val="0DFFAD"/>
              </a:solidFill>
            </a:endParaRPr>
          </a:p>
        </p:txBody>
      </p:sp>
      <p:sp>
        <p:nvSpPr>
          <p:cNvPr id="118" name="Google Shape;118;p24"/>
          <p:cNvSpPr txBox="1"/>
          <p:nvPr>
            <p:ph idx="2" type="body"/>
          </p:nvPr>
        </p:nvSpPr>
        <p:spPr>
          <a:xfrm>
            <a:off x="763200" y="2732400"/>
            <a:ext cx="2304000" cy="1832400"/>
          </a:xfrm>
          <a:prstGeom prst="rect">
            <a:avLst/>
          </a:prstGeom>
        </p:spPr>
        <p:txBody>
          <a:bodyPr anchorCtr="0" anchor="t" bIns="91425" lIns="91425" spcFirstLastPara="1" rIns="91425" wrap="square" tIns="91425">
            <a:noAutofit/>
          </a:bodyPr>
          <a:lstStyle>
            <a:lvl1pPr indent="-295275" lvl="0" marL="457200" rtl="0">
              <a:lnSpc>
                <a:spcPct val="100000"/>
              </a:lnSpc>
              <a:spcBef>
                <a:spcPts val="0"/>
              </a:spcBef>
              <a:spcAft>
                <a:spcPts val="0"/>
              </a:spcAft>
              <a:buSzPts val="1050"/>
              <a:buChar char="●"/>
              <a:defRPr sz="1050"/>
            </a:lvl1pPr>
            <a:lvl2pPr indent="-295275" lvl="1" marL="914400" rtl="0">
              <a:lnSpc>
                <a:spcPct val="100000"/>
              </a:lnSpc>
              <a:spcBef>
                <a:spcPts val="0"/>
              </a:spcBef>
              <a:spcAft>
                <a:spcPts val="0"/>
              </a:spcAft>
              <a:buSzPts val="1050"/>
              <a:buChar char="○"/>
              <a:defRPr sz="1050"/>
            </a:lvl2pPr>
            <a:lvl3pPr indent="-295275" lvl="2" marL="1371600" rtl="0">
              <a:lnSpc>
                <a:spcPct val="100000"/>
              </a:lnSpc>
              <a:spcBef>
                <a:spcPts val="0"/>
              </a:spcBef>
              <a:spcAft>
                <a:spcPts val="0"/>
              </a:spcAft>
              <a:buSzPts val="1050"/>
              <a:buChar char="■"/>
              <a:defRPr sz="1050"/>
            </a:lvl3pPr>
            <a:lvl4pPr indent="-295275" lvl="3" marL="1828800" rtl="0">
              <a:lnSpc>
                <a:spcPct val="100000"/>
              </a:lnSpc>
              <a:spcBef>
                <a:spcPts val="0"/>
              </a:spcBef>
              <a:spcAft>
                <a:spcPts val="0"/>
              </a:spcAft>
              <a:buSzPts val="1050"/>
              <a:buChar char="●"/>
              <a:defRPr sz="1050"/>
            </a:lvl4pPr>
            <a:lvl5pPr indent="-295275" lvl="4" marL="2286000" rtl="0">
              <a:lnSpc>
                <a:spcPct val="100000"/>
              </a:lnSpc>
              <a:spcBef>
                <a:spcPts val="0"/>
              </a:spcBef>
              <a:spcAft>
                <a:spcPts val="0"/>
              </a:spcAft>
              <a:buSzPts val="1050"/>
              <a:buChar char="○"/>
              <a:defRPr sz="1050"/>
            </a:lvl5pPr>
            <a:lvl6pPr indent="-295275" lvl="5" marL="2743200" rtl="0">
              <a:lnSpc>
                <a:spcPct val="100000"/>
              </a:lnSpc>
              <a:spcBef>
                <a:spcPts val="0"/>
              </a:spcBef>
              <a:spcAft>
                <a:spcPts val="0"/>
              </a:spcAft>
              <a:buSzPts val="1050"/>
              <a:buChar char="■"/>
              <a:defRPr sz="1050"/>
            </a:lvl6pPr>
            <a:lvl7pPr indent="-295275" lvl="6" marL="3200400" rtl="0">
              <a:lnSpc>
                <a:spcPct val="100000"/>
              </a:lnSpc>
              <a:spcBef>
                <a:spcPts val="0"/>
              </a:spcBef>
              <a:spcAft>
                <a:spcPts val="0"/>
              </a:spcAft>
              <a:buSzPts val="1050"/>
              <a:buChar char="●"/>
              <a:defRPr sz="1050"/>
            </a:lvl7pPr>
            <a:lvl8pPr indent="-295275" lvl="7" marL="3657600" rtl="0">
              <a:lnSpc>
                <a:spcPct val="100000"/>
              </a:lnSpc>
              <a:spcBef>
                <a:spcPts val="0"/>
              </a:spcBef>
              <a:spcAft>
                <a:spcPts val="0"/>
              </a:spcAft>
              <a:buSzPts val="1050"/>
              <a:buChar char="○"/>
              <a:defRPr sz="1050"/>
            </a:lvl8pPr>
            <a:lvl9pPr indent="-295275" lvl="8" marL="4114800" rtl="0">
              <a:lnSpc>
                <a:spcPct val="100000"/>
              </a:lnSpc>
              <a:spcBef>
                <a:spcPts val="0"/>
              </a:spcBef>
              <a:spcAft>
                <a:spcPts val="0"/>
              </a:spcAft>
              <a:buSzPts val="1050"/>
              <a:buChar char="■"/>
              <a:defRPr sz="1050"/>
            </a:lvl9pPr>
          </a:lstStyle>
          <a:p/>
        </p:txBody>
      </p:sp>
      <p:sp>
        <p:nvSpPr>
          <p:cNvPr id="119" name="Google Shape;119;p24"/>
          <p:cNvSpPr txBox="1"/>
          <p:nvPr>
            <p:ph idx="3" type="body"/>
          </p:nvPr>
        </p:nvSpPr>
        <p:spPr>
          <a:xfrm>
            <a:off x="3474000" y="2732400"/>
            <a:ext cx="2304000" cy="1832400"/>
          </a:xfrm>
          <a:prstGeom prst="rect">
            <a:avLst/>
          </a:prstGeom>
        </p:spPr>
        <p:txBody>
          <a:bodyPr anchorCtr="0" anchor="t" bIns="91425" lIns="91425" spcFirstLastPara="1" rIns="91425" wrap="square" tIns="91425">
            <a:noAutofit/>
          </a:bodyPr>
          <a:lstStyle>
            <a:lvl1pPr indent="-295275" lvl="0" marL="457200" rtl="0">
              <a:lnSpc>
                <a:spcPct val="100000"/>
              </a:lnSpc>
              <a:spcBef>
                <a:spcPts val="0"/>
              </a:spcBef>
              <a:spcAft>
                <a:spcPts val="0"/>
              </a:spcAft>
              <a:buSzPts val="1050"/>
              <a:buChar char="●"/>
              <a:defRPr sz="1050"/>
            </a:lvl1pPr>
            <a:lvl2pPr indent="-295275" lvl="1" marL="914400" rtl="0">
              <a:lnSpc>
                <a:spcPct val="100000"/>
              </a:lnSpc>
              <a:spcBef>
                <a:spcPts val="0"/>
              </a:spcBef>
              <a:spcAft>
                <a:spcPts val="0"/>
              </a:spcAft>
              <a:buSzPts val="1050"/>
              <a:buChar char="○"/>
              <a:defRPr sz="1050"/>
            </a:lvl2pPr>
            <a:lvl3pPr indent="-295275" lvl="2" marL="1371600" rtl="0">
              <a:lnSpc>
                <a:spcPct val="100000"/>
              </a:lnSpc>
              <a:spcBef>
                <a:spcPts val="0"/>
              </a:spcBef>
              <a:spcAft>
                <a:spcPts val="0"/>
              </a:spcAft>
              <a:buSzPts val="1050"/>
              <a:buChar char="■"/>
              <a:defRPr sz="1050"/>
            </a:lvl3pPr>
            <a:lvl4pPr indent="-295275" lvl="3" marL="1828800" rtl="0">
              <a:lnSpc>
                <a:spcPct val="100000"/>
              </a:lnSpc>
              <a:spcBef>
                <a:spcPts val="0"/>
              </a:spcBef>
              <a:spcAft>
                <a:spcPts val="0"/>
              </a:spcAft>
              <a:buSzPts val="1050"/>
              <a:buChar char="●"/>
              <a:defRPr sz="1050"/>
            </a:lvl4pPr>
            <a:lvl5pPr indent="-295275" lvl="4" marL="2286000" rtl="0">
              <a:lnSpc>
                <a:spcPct val="100000"/>
              </a:lnSpc>
              <a:spcBef>
                <a:spcPts val="0"/>
              </a:spcBef>
              <a:spcAft>
                <a:spcPts val="0"/>
              </a:spcAft>
              <a:buSzPts val="1050"/>
              <a:buChar char="○"/>
              <a:defRPr sz="1050"/>
            </a:lvl5pPr>
            <a:lvl6pPr indent="-295275" lvl="5" marL="2743200" rtl="0">
              <a:lnSpc>
                <a:spcPct val="100000"/>
              </a:lnSpc>
              <a:spcBef>
                <a:spcPts val="0"/>
              </a:spcBef>
              <a:spcAft>
                <a:spcPts val="0"/>
              </a:spcAft>
              <a:buSzPts val="1050"/>
              <a:buChar char="■"/>
              <a:defRPr sz="1050"/>
            </a:lvl6pPr>
            <a:lvl7pPr indent="-295275" lvl="6" marL="3200400" rtl="0">
              <a:lnSpc>
                <a:spcPct val="100000"/>
              </a:lnSpc>
              <a:spcBef>
                <a:spcPts val="0"/>
              </a:spcBef>
              <a:spcAft>
                <a:spcPts val="0"/>
              </a:spcAft>
              <a:buSzPts val="1050"/>
              <a:buChar char="●"/>
              <a:defRPr sz="1050"/>
            </a:lvl7pPr>
            <a:lvl8pPr indent="-295275" lvl="7" marL="3657600" rtl="0">
              <a:lnSpc>
                <a:spcPct val="100000"/>
              </a:lnSpc>
              <a:spcBef>
                <a:spcPts val="0"/>
              </a:spcBef>
              <a:spcAft>
                <a:spcPts val="0"/>
              </a:spcAft>
              <a:buSzPts val="1050"/>
              <a:buChar char="○"/>
              <a:defRPr sz="1050"/>
            </a:lvl8pPr>
            <a:lvl9pPr indent="-295275" lvl="8" marL="4114800" rtl="0">
              <a:lnSpc>
                <a:spcPct val="100000"/>
              </a:lnSpc>
              <a:spcBef>
                <a:spcPts val="0"/>
              </a:spcBef>
              <a:spcAft>
                <a:spcPts val="0"/>
              </a:spcAft>
              <a:buSzPts val="1050"/>
              <a:buChar char="■"/>
              <a:defRPr sz="1050"/>
            </a:lvl9pPr>
          </a:lstStyle>
          <a:p/>
        </p:txBody>
      </p:sp>
      <p:sp>
        <p:nvSpPr>
          <p:cNvPr id="120" name="Google Shape;120;p24"/>
          <p:cNvSpPr txBox="1"/>
          <p:nvPr>
            <p:ph idx="4" type="body"/>
          </p:nvPr>
        </p:nvSpPr>
        <p:spPr>
          <a:xfrm>
            <a:off x="6217200" y="2732400"/>
            <a:ext cx="2304000" cy="1832400"/>
          </a:xfrm>
          <a:prstGeom prst="rect">
            <a:avLst/>
          </a:prstGeom>
        </p:spPr>
        <p:txBody>
          <a:bodyPr anchorCtr="0" anchor="t" bIns="91425" lIns="91425" spcFirstLastPara="1" rIns="91425" wrap="square" tIns="91425">
            <a:noAutofit/>
          </a:bodyPr>
          <a:lstStyle>
            <a:lvl1pPr indent="-295275" lvl="0" marL="457200" rtl="0">
              <a:lnSpc>
                <a:spcPct val="100000"/>
              </a:lnSpc>
              <a:spcBef>
                <a:spcPts val="0"/>
              </a:spcBef>
              <a:spcAft>
                <a:spcPts val="0"/>
              </a:spcAft>
              <a:buSzPts val="1050"/>
              <a:buChar char="●"/>
              <a:defRPr sz="1050"/>
            </a:lvl1pPr>
            <a:lvl2pPr indent="-295275" lvl="1" marL="914400" rtl="0">
              <a:lnSpc>
                <a:spcPct val="100000"/>
              </a:lnSpc>
              <a:spcBef>
                <a:spcPts val="0"/>
              </a:spcBef>
              <a:spcAft>
                <a:spcPts val="0"/>
              </a:spcAft>
              <a:buSzPts val="1050"/>
              <a:buChar char="○"/>
              <a:defRPr sz="1050"/>
            </a:lvl2pPr>
            <a:lvl3pPr indent="-295275" lvl="2" marL="1371600" rtl="0">
              <a:lnSpc>
                <a:spcPct val="100000"/>
              </a:lnSpc>
              <a:spcBef>
                <a:spcPts val="0"/>
              </a:spcBef>
              <a:spcAft>
                <a:spcPts val="0"/>
              </a:spcAft>
              <a:buSzPts val="1050"/>
              <a:buChar char="■"/>
              <a:defRPr sz="1050"/>
            </a:lvl3pPr>
            <a:lvl4pPr indent="-295275" lvl="3" marL="1828800" rtl="0">
              <a:lnSpc>
                <a:spcPct val="100000"/>
              </a:lnSpc>
              <a:spcBef>
                <a:spcPts val="0"/>
              </a:spcBef>
              <a:spcAft>
                <a:spcPts val="0"/>
              </a:spcAft>
              <a:buSzPts val="1050"/>
              <a:buChar char="●"/>
              <a:defRPr sz="1050"/>
            </a:lvl4pPr>
            <a:lvl5pPr indent="-295275" lvl="4" marL="2286000" rtl="0">
              <a:lnSpc>
                <a:spcPct val="100000"/>
              </a:lnSpc>
              <a:spcBef>
                <a:spcPts val="0"/>
              </a:spcBef>
              <a:spcAft>
                <a:spcPts val="0"/>
              </a:spcAft>
              <a:buSzPts val="1050"/>
              <a:buChar char="○"/>
              <a:defRPr sz="1050"/>
            </a:lvl5pPr>
            <a:lvl6pPr indent="-295275" lvl="5" marL="2743200" rtl="0">
              <a:lnSpc>
                <a:spcPct val="100000"/>
              </a:lnSpc>
              <a:spcBef>
                <a:spcPts val="0"/>
              </a:spcBef>
              <a:spcAft>
                <a:spcPts val="0"/>
              </a:spcAft>
              <a:buSzPts val="1050"/>
              <a:buChar char="■"/>
              <a:defRPr sz="1050"/>
            </a:lvl6pPr>
            <a:lvl7pPr indent="-295275" lvl="6" marL="3200400" rtl="0">
              <a:lnSpc>
                <a:spcPct val="100000"/>
              </a:lnSpc>
              <a:spcBef>
                <a:spcPts val="0"/>
              </a:spcBef>
              <a:spcAft>
                <a:spcPts val="0"/>
              </a:spcAft>
              <a:buSzPts val="1050"/>
              <a:buChar char="●"/>
              <a:defRPr sz="1050"/>
            </a:lvl7pPr>
            <a:lvl8pPr indent="-295275" lvl="7" marL="3657600" rtl="0">
              <a:lnSpc>
                <a:spcPct val="100000"/>
              </a:lnSpc>
              <a:spcBef>
                <a:spcPts val="0"/>
              </a:spcBef>
              <a:spcAft>
                <a:spcPts val="0"/>
              </a:spcAft>
              <a:buSzPts val="1050"/>
              <a:buChar char="○"/>
              <a:defRPr sz="1050"/>
            </a:lvl8pPr>
            <a:lvl9pPr indent="-295275" lvl="8" marL="4114800" rtl="0">
              <a:lnSpc>
                <a:spcPct val="100000"/>
              </a:lnSpc>
              <a:spcBef>
                <a:spcPts val="0"/>
              </a:spcBef>
              <a:spcAft>
                <a:spcPts val="0"/>
              </a:spcAft>
              <a:buSzPts val="1050"/>
              <a:buChar char="■"/>
              <a:defRPr sz="1050"/>
            </a:lvl9pPr>
          </a:lstStyle>
          <a:p/>
        </p:txBody>
      </p:sp>
      <p:cxnSp>
        <p:nvCxnSpPr>
          <p:cNvPr id="121" name="Google Shape;121;p24"/>
          <p:cNvCxnSpPr/>
          <p:nvPr/>
        </p:nvCxnSpPr>
        <p:spPr>
          <a:xfrm>
            <a:off x="3344941" y="2989350"/>
            <a:ext cx="0" cy="1603500"/>
          </a:xfrm>
          <a:prstGeom prst="straightConnector1">
            <a:avLst/>
          </a:prstGeom>
          <a:noFill/>
          <a:ln cap="flat" cmpd="sng" w="9525">
            <a:solidFill>
              <a:srgbClr val="0096FF"/>
            </a:solidFill>
            <a:prstDash val="dot"/>
            <a:round/>
            <a:headEnd len="med" w="med" type="none"/>
            <a:tailEnd len="med" w="med" type="none"/>
          </a:ln>
        </p:spPr>
      </p:cxnSp>
      <p:cxnSp>
        <p:nvCxnSpPr>
          <p:cNvPr id="122" name="Google Shape;122;p24"/>
          <p:cNvCxnSpPr/>
          <p:nvPr/>
        </p:nvCxnSpPr>
        <p:spPr>
          <a:xfrm>
            <a:off x="6088128" y="2989350"/>
            <a:ext cx="0" cy="1603500"/>
          </a:xfrm>
          <a:prstGeom prst="straightConnector1">
            <a:avLst/>
          </a:prstGeom>
          <a:noFill/>
          <a:ln cap="flat" cmpd="sng" w="9525">
            <a:solidFill>
              <a:srgbClr val="0096FF"/>
            </a:solidFill>
            <a:prstDash val="dot"/>
            <a:round/>
            <a:headEnd len="med" w="med" type="none"/>
            <a:tailEnd len="med" w="med" type="none"/>
          </a:ln>
        </p:spPr>
      </p:cxnSp>
      <p:sp>
        <p:nvSpPr>
          <p:cNvPr id="123" name="Google Shape;123;p24"/>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FFFFFF"/>
                </a:solidFill>
                <a:latin typeface="Open Sans"/>
                <a:ea typeface="Open Sans"/>
                <a:cs typeface="Open Sans"/>
                <a:sym typeface="Open Sans"/>
              </a:rPr>
              <a:t>© 2020 Turnitin LLC. Company confidential.</a:t>
            </a:r>
            <a:endParaRPr sz="600">
              <a:solidFill>
                <a:srgbClr val="FFFFFF"/>
              </a:solidFill>
              <a:latin typeface="Open Sans"/>
              <a:ea typeface="Open Sans"/>
              <a:cs typeface="Open Sans"/>
              <a:sym typeface="Open Sans"/>
            </a:endParaRPr>
          </a:p>
        </p:txBody>
      </p:sp>
      <p:pic>
        <p:nvPicPr>
          <p:cNvPr id="124" name="Google Shape;124;p24"/>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
        <p:nvSpPr>
          <p:cNvPr id="125" name="Google Shape;125;p24"/>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s One Number">
  <p:cSld name="MAIN_POINT_2">
    <p:bg>
      <p:bgPr>
        <a:solidFill>
          <a:schemeClr val="accent1"/>
        </a:solidFill>
      </p:bgPr>
    </p:bg>
    <p:spTree>
      <p:nvGrpSpPr>
        <p:cNvPr id="126" name="Shape 126"/>
        <p:cNvGrpSpPr/>
        <p:nvPr/>
      </p:nvGrpSpPr>
      <p:grpSpPr>
        <a:xfrm>
          <a:off x="0" y="0"/>
          <a:ext cx="0" cy="0"/>
          <a:chOff x="0" y="0"/>
          <a:chExt cx="0" cy="0"/>
        </a:xfrm>
      </p:grpSpPr>
      <p:pic>
        <p:nvPicPr>
          <p:cNvPr id="127" name="Google Shape;127;p25"/>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
        <p:nvSpPr>
          <p:cNvPr id="128" name="Google Shape;128;p25"/>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sp>
        <p:nvSpPr>
          <p:cNvPr id="129" name="Google Shape;129;p25"/>
          <p:cNvSpPr txBox="1"/>
          <p:nvPr>
            <p:ph idx="1" type="body"/>
          </p:nvPr>
        </p:nvSpPr>
        <p:spPr>
          <a:xfrm>
            <a:off x="763200" y="990000"/>
            <a:ext cx="2260800" cy="3708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SzPts val="1000"/>
              <a:buChar char="●"/>
              <a:defRPr sz="1000"/>
            </a:lvl1pPr>
            <a:lvl2pPr indent="-292100" lvl="1" marL="914400" rtl="0">
              <a:spcBef>
                <a:spcPts val="1600"/>
              </a:spcBef>
              <a:spcAft>
                <a:spcPts val="0"/>
              </a:spcAft>
              <a:buSzPts val="1000"/>
              <a:buChar char="○"/>
              <a:defRPr sz="1000"/>
            </a:lvl2pPr>
            <a:lvl3pPr indent="-292100" lvl="2" marL="1371600" rtl="0">
              <a:spcBef>
                <a:spcPts val="1600"/>
              </a:spcBef>
              <a:spcAft>
                <a:spcPts val="0"/>
              </a:spcAft>
              <a:buSzPts val="1000"/>
              <a:buChar char="■"/>
              <a:defRPr sz="1000"/>
            </a:lvl3pPr>
            <a:lvl4pPr indent="-292100" lvl="3" marL="1828800" rtl="0">
              <a:spcBef>
                <a:spcPts val="1600"/>
              </a:spcBef>
              <a:spcAft>
                <a:spcPts val="0"/>
              </a:spcAft>
              <a:buSzPts val="1000"/>
              <a:buChar char="●"/>
              <a:defRPr sz="1000"/>
            </a:lvl4pPr>
            <a:lvl5pPr indent="-292100" lvl="4" marL="2286000" rtl="0">
              <a:spcBef>
                <a:spcPts val="1600"/>
              </a:spcBef>
              <a:spcAft>
                <a:spcPts val="0"/>
              </a:spcAft>
              <a:buSzPts val="1000"/>
              <a:buChar char="○"/>
              <a:defRPr sz="1000"/>
            </a:lvl5pPr>
            <a:lvl6pPr indent="-292100" lvl="5" marL="2743200" rtl="0">
              <a:spcBef>
                <a:spcPts val="1600"/>
              </a:spcBef>
              <a:spcAft>
                <a:spcPts val="0"/>
              </a:spcAft>
              <a:buSzPts val="1000"/>
              <a:buChar char="■"/>
              <a:defRPr sz="1000"/>
            </a:lvl6pPr>
            <a:lvl7pPr indent="-292100" lvl="6" marL="3200400" rtl="0">
              <a:spcBef>
                <a:spcPts val="1600"/>
              </a:spcBef>
              <a:spcAft>
                <a:spcPts val="0"/>
              </a:spcAft>
              <a:buSzPts val="1000"/>
              <a:buChar char="●"/>
              <a:defRPr sz="1000"/>
            </a:lvl7pPr>
            <a:lvl8pPr indent="-292100" lvl="7" marL="3657600" rtl="0">
              <a:spcBef>
                <a:spcPts val="1600"/>
              </a:spcBef>
              <a:spcAft>
                <a:spcPts val="0"/>
              </a:spcAft>
              <a:buSzPts val="1000"/>
              <a:buChar char="○"/>
              <a:defRPr sz="1000"/>
            </a:lvl8pPr>
            <a:lvl9pPr indent="-292100" lvl="8" marL="4114800" rtl="0">
              <a:spcBef>
                <a:spcPts val="1600"/>
              </a:spcBef>
              <a:spcAft>
                <a:spcPts val="1600"/>
              </a:spcAft>
              <a:buSzPts val="1000"/>
              <a:buChar char="■"/>
              <a:defRPr sz="1000"/>
            </a:lvl9pPr>
          </a:lstStyle>
          <a:p/>
        </p:txBody>
      </p:sp>
      <p:sp>
        <p:nvSpPr>
          <p:cNvPr id="130" name="Google Shape;130;p25"/>
          <p:cNvSpPr txBox="1"/>
          <p:nvPr>
            <p:ph type="title"/>
          </p:nvPr>
        </p:nvSpPr>
        <p:spPr>
          <a:xfrm>
            <a:off x="763200" y="2372400"/>
            <a:ext cx="3808800" cy="1040400"/>
          </a:xfrm>
          <a:prstGeom prst="rect">
            <a:avLst/>
          </a:prstGeom>
        </p:spPr>
        <p:txBody>
          <a:bodyPr anchorCtr="0" anchor="t" bIns="0" lIns="91425" spcFirstLastPara="1" rIns="91425" wrap="square" tIns="0">
            <a:noAutofit/>
          </a:bodyPr>
          <a:lstStyle>
            <a:lvl1pPr lvl="0" rtl="0">
              <a:lnSpc>
                <a:spcPct val="115000"/>
              </a:lnSpc>
              <a:spcBef>
                <a:spcPts val="0"/>
              </a:spcBef>
              <a:spcAft>
                <a:spcPts val="0"/>
              </a:spcAft>
              <a:buSzPts val="3500"/>
              <a:buNone/>
              <a:defRPr sz="3500"/>
            </a:lvl1pPr>
            <a:lvl2pPr lvl="1" rtl="0">
              <a:lnSpc>
                <a:spcPct val="115000"/>
              </a:lnSpc>
              <a:spcBef>
                <a:spcPts val="0"/>
              </a:spcBef>
              <a:spcAft>
                <a:spcPts val="0"/>
              </a:spcAft>
              <a:buSzPts val="3500"/>
              <a:buNone/>
              <a:defRPr sz="3500"/>
            </a:lvl2pPr>
            <a:lvl3pPr lvl="2" rtl="0">
              <a:lnSpc>
                <a:spcPct val="115000"/>
              </a:lnSpc>
              <a:spcBef>
                <a:spcPts val="0"/>
              </a:spcBef>
              <a:spcAft>
                <a:spcPts val="0"/>
              </a:spcAft>
              <a:buSzPts val="3500"/>
              <a:buNone/>
              <a:defRPr sz="3500"/>
            </a:lvl3pPr>
            <a:lvl4pPr lvl="3" rtl="0">
              <a:lnSpc>
                <a:spcPct val="115000"/>
              </a:lnSpc>
              <a:spcBef>
                <a:spcPts val="0"/>
              </a:spcBef>
              <a:spcAft>
                <a:spcPts val="0"/>
              </a:spcAft>
              <a:buSzPts val="3500"/>
              <a:buNone/>
              <a:defRPr sz="3500"/>
            </a:lvl4pPr>
            <a:lvl5pPr lvl="4" rtl="0">
              <a:lnSpc>
                <a:spcPct val="115000"/>
              </a:lnSpc>
              <a:spcBef>
                <a:spcPts val="0"/>
              </a:spcBef>
              <a:spcAft>
                <a:spcPts val="0"/>
              </a:spcAft>
              <a:buSzPts val="3500"/>
              <a:buNone/>
              <a:defRPr sz="3500"/>
            </a:lvl5pPr>
            <a:lvl6pPr lvl="5" rtl="0">
              <a:lnSpc>
                <a:spcPct val="115000"/>
              </a:lnSpc>
              <a:spcBef>
                <a:spcPts val="0"/>
              </a:spcBef>
              <a:spcAft>
                <a:spcPts val="0"/>
              </a:spcAft>
              <a:buSzPts val="3500"/>
              <a:buNone/>
              <a:defRPr sz="3500"/>
            </a:lvl6pPr>
            <a:lvl7pPr lvl="6" rtl="0">
              <a:lnSpc>
                <a:spcPct val="115000"/>
              </a:lnSpc>
              <a:spcBef>
                <a:spcPts val="0"/>
              </a:spcBef>
              <a:spcAft>
                <a:spcPts val="0"/>
              </a:spcAft>
              <a:buSzPts val="3500"/>
              <a:buNone/>
              <a:defRPr sz="3500"/>
            </a:lvl7pPr>
            <a:lvl8pPr lvl="7" rtl="0">
              <a:lnSpc>
                <a:spcPct val="115000"/>
              </a:lnSpc>
              <a:spcBef>
                <a:spcPts val="0"/>
              </a:spcBef>
              <a:spcAft>
                <a:spcPts val="0"/>
              </a:spcAft>
              <a:buSzPts val="3500"/>
              <a:buNone/>
              <a:defRPr sz="3500"/>
            </a:lvl8pPr>
            <a:lvl9pPr lvl="8" rtl="0">
              <a:lnSpc>
                <a:spcPct val="115000"/>
              </a:lnSpc>
              <a:spcBef>
                <a:spcPts val="0"/>
              </a:spcBef>
              <a:spcAft>
                <a:spcPts val="0"/>
              </a:spcAft>
              <a:buSzPts val="3500"/>
              <a:buNone/>
              <a:defRPr sz="3500"/>
            </a:lvl9pPr>
          </a:lstStyle>
          <a:p/>
        </p:txBody>
      </p:sp>
      <p:sp>
        <p:nvSpPr>
          <p:cNvPr id="131" name="Google Shape;131;p25"/>
          <p:cNvSpPr txBox="1"/>
          <p:nvPr>
            <p:ph idx="2" type="body"/>
          </p:nvPr>
        </p:nvSpPr>
        <p:spPr>
          <a:xfrm>
            <a:off x="763200" y="3412800"/>
            <a:ext cx="3808800" cy="918000"/>
          </a:xfrm>
          <a:prstGeom prst="rect">
            <a:avLst/>
          </a:prstGeom>
        </p:spPr>
        <p:txBody>
          <a:bodyPr anchorCtr="0" anchor="t" bIns="91425" lIns="91425" spcFirstLastPara="1" rIns="91425" wrap="square" tIns="306000">
            <a:noAutofit/>
          </a:bodyPr>
          <a:lstStyle>
            <a:lvl1pPr indent="-295275" lvl="0" marL="457200" rtl="0">
              <a:spcBef>
                <a:spcPts val="0"/>
              </a:spcBef>
              <a:spcAft>
                <a:spcPts val="0"/>
              </a:spcAft>
              <a:buSzPts val="1050"/>
              <a:buChar char="●"/>
              <a:defRPr sz="1050"/>
            </a:lvl1pPr>
            <a:lvl2pPr indent="-295275" lvl="1" marL="914400" rtl="0">
              <a:spcBef>
                <a:spcPts val="1600"/>
              </a:spcBef>
              <a:spcAft>
                <a:spcPts val="0"/>
              </a:spcAft>
              <a:buSzPts val="1050"/>
              <a:buChar char="○"/>
              <a:defRPr sz="1050"/>
            </a:lvl2pPr>
            <a:lvl3pPr indent="-295275" lvl="2" marL="1371600" rtl="0">
              <a:spcBef>
                <a:spcPts val="1600"/>
              </a:spcBef>
              <a:spcAft>
                <a:spcPts val="0"/>
              </a:spcAft>
              <a:buSzPts val="1050"/>
              <a:buChar char="■"/>
              <a:defRPr sz="1050"/>
            </a:lvl3pPr>
            <a:lvl4pPr indent="-295275" lvl="3" marL="1828800" rtl="0">
              <a:spcBef>
                <a:spcPts val="1600"/>
              </a:spcBef>
              <a:spcAft>
                <a:spcPts val="0"/>
              </a:spcAft>
              <a:buSzPts val="1050"/>
              <a:buChar char="●"/>
              <a:defRPr sz="1050"/>
            </a:lvl4pPr>
            <a:lvl5pPr indent="-295275" lvl="4" marL="2286000" rtl="0">
              <a:spcBef>
                <a:spcPts val="1600"/>
              </a:spcBef>
              <a:spcAft>
                <a:spcPts val="0"/>
              </a:spcAft>
              <a:buSzPts val="1050"/>
              <a:buChar char="○"/>
              <a:defRPr sz="1050"/>
            </a:lvl5pPr>
            <a:lvl6pPr indent="-295275" lvl="5" marL="2743200" rtl="0">
              <a:spcBef>
                <a:spcPts val="1600"/>
              </a:spcBef>
              <a:spcAft>
                <a:spcPts val="0"/>
              </a:spcAft>
              <a:buSzPts val="1050"/>
              <a:buChar char="■"/>
              <a:defRPr sz="1050"/>
            </a:lvl6pPr>
            <a:lvl7pPr indent="-295275" lvl="6" marL="3200400" rtl="0">
              <a:spcBef>
                <a:spcPts val="1600"/>
              </a:spcBef>
              <a:spcAft>
                <a:spcPts val="0"/>
              </a:spcAft>
              <a:buSzPts val="1050"/>
              <a:buChar char="●"/>
              <a:defRPr sz="1050"/>
            </a:lvl7pPr>
            <a:lvl8pPr indent="-295275" lvl="7" marL="3657600" rtl="0">
              <a:spcBef>
                <a:spcPts val="1600"/>
              </a:spcBef>
              <a:spcAft>
                <a:spcPts val="0"/>
              </a:spcAft>
              <a:buSzPts val="1050"/>
              <a:buChar char="○"/>
              <a:defRPr sz="1050"/>
            </a:lvl8pPr>
            <a:lvl9pPr indent="-295275" lvl="8" marL="4114800" rtl="0">
              <a:spcBef>
                <a:spcPts val="1600"/>
              </a:spcBef>
              <a:spcAft>
                <a:spcPts val="1600"/>
              </a:spcAft>
              <a:buSzPts val="1050"/>
              <a:buChar char="■"/>
              <a:defRPr sz="1050"/>
            </a:lvl9pPr>
          </a:lstStyle>
          <a:p/>
        </p:txBody>
      </p:sp>
      <p:sp>
        <p:nvSpPr>
          <p:cNvPr id="132" name="Google Shape;132;p25"/>
          <p:cNvSpPr txBox="1"/>
          <p:nvPr/>
        </p:nvSpPr>
        <p:spPr>
          <a:xfrm>
            <a:off x="762000" y="277339"/>
            <a:ext cx="3810000" cy="1099800"/>
          </a:xfrm>
          <a:prstGeom prst="rect">
            <a:avLst/>
          </a:prstGeom>
          <a:noFill/>
          <a:ln>
            <a:noFill/>
          </a:ln>
        </p:spPr>
        <p:txBody>
          <a:bodyPr anchorCtr="0" anchor="ctr" bIns="91425" lIns="91425" spcFirstLastPara="1" rIns="91425" wrap="square" tIns="0">
            <a:noAutofit/>
          </a:bodyPr>
          <a:lstStyle/>
          <a:p>
            <a:pPr indent="0" lvl="0" marL="0" rtl="0" algn="l">
              <a:spcBef>
                <a:spcPts val="0"/>
              </a:spcBef>
              <a:spcAft>
                <a:spcPts val="0"/>
              </a:spcAft>
              <a:buNone/>
            </a:pPr>
            <a:r>
              <a:rPr lang="en" sz="3900">
                <a:solidFill>
                  <a:srgbClr val="0DFFAD"/>
                </a:solidFill>
              </a:rPr>
              <a:t>—</a:t>
            </a:r>
            <a:br>
              <a:rPr lang="en" sz="4600">
                <a:solidFill>
                  <a:srgbClr val="666666"/>
                </a:solidFill>
                <a:latin typeface="Roboto"/>
                <a:ea typeface="Roboto"/>
                <a:cs typeface="Roboto"/>
                <a:sym typeface="Roboto"/>
              </a:rPr>
            </a:br>
            <a:endParaRPr sz="1000">
              <a:solidFill>
                <a:srgbClr val="B2C4C7"/>
              </a:solidFill>
            </a:endParaRPr>
          </a:p>
        </p:txBody>
      </p:sp>
      <p:sp>
        <p:nvSpPr>
          <p:cNvPr id="133" name="Google Shape;133;p25"/>
          <p:cNvSpPr txBox="1"/>
          <p:nvPr>
            <p:ph idx="3" type="body"/>
          </p:nvPr>
        </p:nvSpPr>
        <p:spPr>
          <a:xfrm>
            <a:off x="5713800" y="2372400"/>
            <a:ext cx="3054000" cy="1371600"/>
          </a:xfrm>
          <a:prstGeom prst="rect">
            <a:avLst/>
          </a:prstGeom>
        </p:spPr>
        <p:txBody>
          <a:bodyPr anchorCtr="0" anchor="ctr" bIns="0" lIns="91425" spcFirstLastPara="1" rIns="91425" wrap="square" tIns="0">
            <a:noAutofit/>
          </a:bodyPr>
          <a:lstStyle>
            <a:lvl1pPr indent="-914400" lvl="0" marL="457200" rtl="0">
              <a:spcBef>
                <a:spcPts val="0"/>
              </a:spcBef>
              <a:spcAft>
                <a:spcPts val="0"/>
              </a:spcAft>
              <a:buClr>
                <a:schemeClr val="dk1"/>
              </a:buClr>
              <a:buSzPts val="10800"/>
              <a:buChar char="●"/>
              <a:defRPr sz="10800">
                <a:solidFill>
                  <a:schemeClr val="dk1"/>
                </a:solidFill>
              </a:defRPr>
            </a:lvl1pPr>
            <a:lvl2pPr indent="-914400" lvl="1" marL="914400" rtl="0">
              <a:spcBef>
                <a:spcPts val="1600"/>
              </a:spcBef>
              <a:spcAft>
                <a:spcPts val="0"/>
              </a:spcAft>
              <a:buClr>
                <a:schemeClr val="dk1"/>
              </a:buClr>
              <a:buSzPts val="10800"/>
              <a:buChar char="○"/>
              <a:defRPr sz="10800">
                <a:solidFill>
                  <a:schemeClr val="dk1"/>
                </a:solidFill>
              </a:defRPr>
            </a:lvl2pPr>
            <a:lvl3pPr indent="-914400" lvl="2" marL="1371600" rtl="0">
              <a:spcBef>
                <a:spcPts val="1600"/>
              </a:spcBef>
              <a:spcAft>
                <a:spcPts val="0"/>
              </a:spcAft>
              <a:buClr>
                <a:schemeClr val="dk1"/>
              </a:buClr>
              <a:buSzPts val="10800"/>
              <a:buChar char="■"/>
              <a:defRPr sz="10800">
                <a:solidFill>
                  <a:schemeClr val="dk1"/>
                </a:solidFill>
              </a:defRPr>
            </a:lvl3pPr>
            <a:lvl4pPr indent="-914400" lvl="3" marL="1828800" rtl="0">
              <a:spcBef>
                <a:spcPts val="1600"/>
              </a:spcBef>
              <a:spcAft>
                <a:spcPts val="0"/>
              </a:spcAft>
              <a:buClr>
                <a:schemeClr val="dk1"/>
              </a:buClr>
              <a:buSzPts val="10800"/>
              <a:buChar char="●"/>
              <a:defRPr sz="10800">
                <a:solidFill>
                  <a:schemeClr val="dk1"/>
                </a:solidFill>
              </a:defRPr>
            </a:lvl4pPr>
            <a:lvl5pPr indent="-914400" lvl="4" marL="2286000" rtl="0">
              <a:spcBef>
                <a:spcPts val="1600"/>
              </a:spcBef>
              <a:spcAft>
                <a:spcPts val="0"/>
              </a:spcAft>
              <a:buClr>
                <a:schemeClr val="dk1"/>
              </a:buClr>
              <a:buSzPts val="10800"/>
              <a:buChar char="○"/>
              <a:defRPr sz="10800">
                <a:solidFill>
                  <a:schemeClr val="dk1"/>
                </a:solidFill>
              </a:defRPr>
            </a:lvl5pPr>
            <a:lvl6pPr indent="-914400" lvl="5" marL="2743200" rtl="0">
              <a:spcBef>
                <a:spcPts val="1600"/>
              </a:spcBef>
              <a:spcAft>
                <a:spcPts val="0"/>
              </a:spcAft>
              <a:buClr>
                <a:schemeClr val="dk1"/>
              </a:buClr>
              <a:buSzPts val="10800"/>
              <a:buChar char="■"/>
              <a:defRPr sz="10800">
                <a:solidFill>
                  <a:schemeClr val="dk1"/>
                </a:solidFill>
              </a:defRPr>
            </a:lvl6pPr>
            <a:lvl7pPr indent="-914400" lvl="6" marL="3200400" rtl="0">
              <a:spcBef>
                <a:spcPts val="1600"/>
              </a:spcBef>
              <a:spcAft>
                <a:spcPts val="0"/>
              </a:spcAft>
              <a:buClr>
                <a:schemeClr val="dk1"/>
              </a:buClr>
              <a:buSzPts val="10800"/>
              <a:buChar char="●"/>
              <a:defRPr sz="10800">
                <a:solidFill>
                  <a:schemeClr val="dk1"/>
                </a:solidFill>
              </a:defRPr>
            </a:lvl7pPr>
            <a:lvl8pPr indent="-914400" lvl="7" marL="3657600" rtl="0">
              <a:spcBef>
                <a:spcPts val="1600"/>
              </a:spcBef>
              <a:spcAft>
                <a:spcPts val="0"/>
              </a:spcAft>
              <a:buClr>
                <a:schemeClr val="dk1"/>
              </a:buClr>
              <a:buSzPts val="10800"/>
              <a:buChar char="○"/>
              <a:defRPr sz="10800">
                <a:solidFill>
                  <a:schemeClr val="dk1"/>
                </a:solidFill>
              </a:defRPr>
            </a:lvl8pPr>
            <a:lvl9pPr indent="-914400" lvl="8" marL="4114800" rtl="0">
              <a:spcBef>
                <a:spcPts val="1600"/>
              </a:spcBef>
              <a:spcAft>
                <a:spcPts val="1600"/>
              </a:spcAft>
              <a:buClr>
                <a:schemeClr val="dk1"/>
              </a:buClr>
              <a:buSzPts val="10800"/>
              <a:buChar char="■"/>
              <a:defRPr sz="10800">
                <a:solidFill>
                  <a:schemeClr val="dk1"/>
                </a:solidFill>
              </a:defRPr>
            </a:lvl9pPr>
          </a:lstStyle>
          <a:p/>
        </p:txBody>
      </p:sp>
      <p:sp>
        <p:nvSpPr>
          <p:cNvPr id="134" name="Google Shape;134;p25"/>
          <p:cNvSpPr txBox="1"/>
          <p:nvPr>
            <p:ph idx="4" type="body"/>
          </p:nvPr>
        </p:nvSpPr>
        <p:spPr>
          <a:xfrm>
            <a:off x="5713800" y="3412800"/>
            <a:ext cx="3054000" cy="918000"/>
          </a:xfrm>
          <a:prstGeom prst="rect">
            <a:avLst/>
          </a:prstGeom>
        </p:spPr>
        <p:txBody>
          <a:bodyPr anchorCtr="0" anchor="t" bIns="91425" lIns="91425" spcFirstLastPara="1" rIns="91425" wrap="square" tIns="306000">
            <a:noAutofit/>
          </a:bodyPr>
          <a:lstStyle>
            <a:lvl1pPr indent="-295275" lvl="0" marL="457200" rtl="0">
              <a:spcBef>
                <a:spcPts val="0"/>
              </a:spcBef>
              <a:spcAft>
                <a:spcPts val="0"/>
              </a:spcAft>
              <a:buSzPts val="1050"/>
              <a:buChar char="●"/>
              <a:defRPr sz="1050"/>
            </a:lvl1pPr>
            <a:lvl2pPr indent="-295275" lvl="1" marL="914400" rtl="0">
              <a:spcBef>
                <a:spcPts val="1600"/>
              </a:spcBef>
              <a:spcAft>
                <a:spcPts val="0"/>
              </a:spcAft>
              <a:buSzPts val="1050"/>
              <a:buChar char="○"/>
              <a:defRPr sz="1050"/>
            </a:lvl2pPr>
            <a:lvl3pPr indent="-295275" lvl="2" marL="1371600" rtl="0">
              <a:spcBef>
                <a:spcPts val="1600"/>
              </a:spcBef>
              <a:spcAft>
                <a:spcPts val="0"/>
              </a:spcAft>
              <a:buSzPts val="1050"/>
              <a:buChar char="■"/>
              <a:defRPr sz="1050"/>
            </a:lvl3pPr>
            <a:lvl4pPr indent="-295275" lvl="3" marL="1828800" rtl="0">
              <a:spcBef>
                <a:spcPts val="1600"/>
              </a:spcBef>
              <a:spcAft>
                <a:spcPts val="0"/>
              </a:spcAft>
              <a:buSzPts val="1050"/>
              <a:buChar char="●"/>
              <a:defRPr sz="1050"/>
            </a:lvl4pPr>
            <a:lvl5pPr indent="-295275" lvl="4" marL="2286000" rtl="0">
              <a:spcBef>
                <a:spcPts val="1600"/>
              </a:spcBef>
              <a:spcAft>
                <a:spcPts val="0"/>
              </a:spcAft>
              <a:buSzPts val="1050"/>
              <a:buChar char="○"/>
              <a:defRPr sz="1050"/>
            </a:lvl5pPr>
            <a:lvl6pPr indent="-295275" lvl="5" marL="2743200" rtl="0">
              <a:spcBef>
                <a:spcPts val="1600"/>
              </a:spcBef>
              <a:spcAft>
                <a:spcPts val="0"/>
              </a:spcAft>
              <a:buSzPts val="1050"/>
              <a:buChar char="■"/>
              <a:defRPr sz="1050"/>
            </a:lvl6pPr>
            <a:lvl7pPr indent="-295275" lvl="6" marL="3200400" rtl="0">
              <a:spcBef>
                <a:spcPts val="1600"/>
              </a:spcBef>
              <a:spcAft>
                <a:spcPts val="0"/>
              </a:spcAft>
              <a:buSzPts val="1050"/>
              <a:buChar char="●"/>
              <a:defRPr sz="1050"/>
            </a:lvl7pPr>
            <a:lvl8pPr indent="-295275" lvl="7" marL="3657600" rtl="0">
              <a:spcBef>
                <a:spcPts val="1600"/>
              </a:spcBef>
              <a:spcAft>
                <a:spcPts val="0"/>
              </a:spcAft>
              <a:buSzPts val="1050"/>
              <a:buChar char="○"/>
              <a:defRPr sz="1050"/>
            </a:lvl8pPr>
            <a:lvl9pPr indent="-295275" lvl="8" marL="4114800" rtl="0">
              <a:spcBef>
                <a:spcPts val="1600"/>
              </a:spcBef>
              <a:spcAft>
                <a:spcPts val="1600"/>
              </a:spcAft>
              <a:buSzPts val="1050"/>
              <a:buChar char="■"/>
              <a:defRPr sz="105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4. Product Snippet &amp; Copy">
  <p:cSld name="SECTION_TITLE_AND_DESCRIPTION_1">
    <p:spTree>
      <p:nvGrpSpPr>
        <p:cNvPr id="135" name="Shape 135"/>
        <p:cNvGrpSpPr/>
        <p:nvPr/>
      </p:nvGrpSpPr>
      <p:grpSpPr>
        <a:xfrm>
          <a:off x="0" y="0"/>
          <a:ext cx="0" cy="0"/>
          <a:chOff x="0" y="0"/>
          <a:chExt cx="0" cy="0"/>
        </a:xfrm>
      </p:grpSpPr>
      <p:sp>
        <p:nvSpPr>
          <p:cNvPr id="136" name="Google Shape;136;p26"/>
          <p:cNvSpPr txBox="1"/>
          <p:nvPr>
            <p:ph type="title"/>
          </p:nvPr>
        </p:nvSpPr>
        <p:spPr>
          <a:xfrm>
            <a:off x="4742400" y="1090800"/>
            <a:ext cx="3049200" cy="446400"/>
          </a:xfrm>
          <a:prstGeom prst="rect">
            <a:avLst/>
          </a:prstGeom>
        </p:spPr>
        <p:txBody>
          <a:bodyPr anchorCtr="0" anchor="t" bIns="91425" lIns="91425" spcFirstLastPara="1" rIns="91425" wrap="square" tIns="1800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37" name="Google Shape;137;p26"/>
          <p:cNvSpPr txBox="1"/>
          <p:nvPr>
            <p:ph idx="1" type="body"/>
          </p:nvPr>
        </p:nvSpPr>
        <p:spPr>
          <a:xfrm>
            <a:off x="4742400" y="1695600"/>
            <a:ext cx="3571200" cy="1551600"/>
          </a:xfrm>
          <a:prstGeom prst="rect">
            <a:avLst/>
          </a:prstGeom>
        </p:spPr>
        <p:txBody>
          <a:bodyPr anchorCtr="0" anchor="t" bIns="91425" lIns="91425" spcFirstLastPara="1" rIns="91425" wrap="square" tIns="162000">
            <a:noAutofit/>
          </a:bodyPr>
          <a:lstStyle>
            <a:lvl1pPr indent="-295275" lvl="0" marL="457200" rtl="0">
              <a:spcBef>
                <a:spcPts val="1000"/>
              </a:spcBef>
              <a:spcAft>
                <a:spcPts val="0"/>
              </a:spcAft>
              <a:buSzPts val="1050"/>
              <a:buChar char="●"/>
              <a:defRPr sz="1050"/>
            </a:lvl1pPr>
            <a:lvl2pPr indent="-295275" lvl="1" marL="914400" rtl="0">
              <a:spcBef>
                <a:spcPts val="1000"/>
              </a:spcBef>
              <a:spcAft>
                <a:spcPts val="0"/>
              </a:spcAft>
              <a:buSzPts val="1050"/>
              <a:buChar char="○"/>
              <a:defRPr sz="1050"/>
            </a:lvl2pPr>
            <a:lvl3pPr indent="-295275" lvl="2" marL="1371600" rtl="0">
              <a:spcBef>
                <a:spcPts val="1000"/>
              </a:spcBef>
              <a:spcAft>
                <a:spcPts val="0"/>
              </a:spcAft>
              <a:buSzPts val="1050"/>
              <a:buChar char="■"/>
              <a:defRPr sz="1050"/>
            </a:lvl3pPr>
            <a:lvl4pPr indent="-295275" lvl="3" marL="1828800" rtl="0">
              <a:spcBef>
                <a:spcPts val="1000"/>
              </a:spcBef>
              <a:spcAft>
                <a:spcPts val="0"/>
              </a:spcAft>
              <a:buSzPts val="1050"/>
              <a:buChar char="●"/>
              <a:defRPr sz="1050"/>
            </a:lvl4pPr>
            <a:lvl5pPr indent="-295275" lvl="4" marL="2286000" rtl="0">
              <a:spcBef>
                <a:spcPts val="1000"/>
              </a:spcBef>
              <a:spcAft>
                <a:spcPts val="0"/>
              </a:spcAft>
              <a:buSzPts val="1050"/>
              <a:buChar char="○"/>
              <a:defRPr sz="1050"/>
            </a:lvl5pPr>
            <a:lvl6pPr indent="-295275" lvl="5" marL="2743200" rtl="0">
              <a:spcBef>
                <a:spcPts val="1000"/>
              </a:spcBef>
              <a:spcAft>
                <a:spcPts val="0"/>
              </a:spcAft>
              <a:buSzPts val="1050"/>
              <a:buChar char="■"/>
              <a:defRPr sz="1050"/>
            </a:lvl6pPr>
            <a:lvl7pPr indent="-295275" lvl="6" marL="3200400" rtl="0">
              <a:spcBef>
                <a:spcPts val="1000"/>
              </a:spcBef>
              <a:spcAft>
                <a:spcPts val="0"/>
              </a:spcAft>
              <a:buSzPts val="1050"/>
              <a:buChar char="●"/>
              <a:defRPr sz="1050"/>
            </a:lvl7pPr>
            <a:lvl8pPr indent="-295275" lvl="7" marL="3657600" rtl="0">
              <a:spcBef>
                <a:spcPts val="1000"/>
              </a:spcBef>
              <a:spcAft>
                <a:spcPts val="0"/>
              </a:spcAft>
              <a:buSzPts val="1050"/>
              <a:buChar char="○"/>
              <a:defRPr sz="1050"/>
            </a:lvl8pPr>
            <a:lvl9pPr indent="-295275" lvl="8" marL="4114800" rtl="0">
              <a:spcBef>
                <a:spcPts val="1000"/>
              </a:spcBef>
              <a:spcAft>
                <a:spcPts val="1000"/>
              </a:spcAft>
              <a:buSzPts val="1050"/>
              <a:buChar char="■"/>
              <a:defRPr sz="1050"/>
            </a:lvl9pPr>
          </a:lstStyle>
          <a:p/>
        </p:txBody>
      </p:sp>
      <p:pic>
        <p:nvPicPr>
          <p:cNvPr id="138" name="Google Shape;138;p26"/>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
        <p:nvSpPr>
          <p:cNvPr id="139" name="Google Shape;139;p26"/>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4. Product Snippet &amp; Copy 1">
  <p:cSld name="SECTION_TITLE_AND_DESCRIPTION_1_1">
    <p:bg>
      <p:bgPr>
        <a:solidFill>
          <a:schemeClr val="accent1"/>
        </a:solidFill>
      </p:bgPr>
    </p:bg>
    <p:spTree>
      <p:nvGrpSpPr>
        <p:cNvPr id="140" name="Shape 140"/>
        <p:cNvGrpSpPr/>
        <p:nvPr/>
      </p:nvGrpSpPr>
      <p:grpSpPr>
        <a:xfrm>
          <a:off x="0" y="0"/>
          <a:ext cx="0" cy="0"/>
          <a:chOff x="0" y="0"/>
          <a:chExt cx="0" cy="0"/>
        </a:xfrm>
      </p:grpSpPr>
      <p:sp>
        <p:nvSpPr>
          <p:cNvPr id="141" name="Google Shape;141;p27"/>
          <p:cNvSpPr txBox="1"/>
          <p:nvPr>
            <p:ph type="title"/>
          </p:nvPr>
        </p:nvSpPr>
        <p:spPr>
          <a:xfrm>
            <a:off x="4742400" y="1090800"/>
            <a:ext cx="3049200" cy="446400"/>
          </a:xfrm>
          <a:prstGeom prst="rect">
            <a:avLst/>
          </a:prstGeom>
        </p:spPr>
        <p:txBody>
          <a:bodyPr anchorCtr="0" anchor="t" bIns="91425" lIns="91425" spcFirstLastPara="1" rIns="91425" wrap="square" tIns="1800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42" name="Google Shape;142;p27"/>
          <p:cNvSpPr txBox="1"/>
          <p:nvPr>
            <p:ph idx="1" type="body"/>
          </p:nvPr>
        </p:nvSpPr>
        <p:spPr>
          <a:xfrm>
            <a:off x="4742400" y="1695600"/>
            <a:ext cx="3571200" cy="1551600"/>
          </a:xfrm>
          <a:prstGeom prst="rect">
            <a:avLst/>
          </a:prstGeom>
        </p:spPr>
        <p:txBody>
          <a:bodyPr anchorCtr="0" anchor="t" bIns="91425" lIns="91425" spcFirstLastPara="1" rIns="91425" wrap="square" tIns="162000">
            <a:noAutofit/>
          </a:bodyPr>
          <a:lstStyle>
            <a:lvl1pPr indent="-295275" lvl="0" marL="457200" rtl="0">
              <a:spcBef>
                <a:spcPts val="1000"/>
              </a:spcBef>
              <a:spcAft>
                <a:spcPts val="0"/>
              </a:spcAft>
              <a:buSzPts val="1050"/>
              <a:buChar char="●"/>
              <a:defRPr sz="1050"/>
            </a:lvl1pPr>
            <a:lvl2pPr indent="-295275" lvl="1" marL="914400" rtl="0">
              <a:spcBef>
                <a:spcPts val="1000"/>
              </a:spcBef>
              <a:spcAft>
                <a:spcPts val="0"/>
              </a:spcAft>
              <a:buSzPts val="1050"/>
              <a:buChar char="○"/>
              <a:defRPr sz="1050"/>
            </a:lvl2pPr>
            <a:lvl3pPr indent="-295275" lvl="2" marL="1371600" rtl="0">
              <a:spcBef>
                <a:spcPts val="1000"/>
              </a:spcBef>
              <a:spcAft>
                <a:spcPts val="0"/>
              </a:spcAft>
              <a:buSzPts val="1050"/>
              <a:buChar char="■"/>
              <a:defRPr sz="1050"/>
            </a:lvl3pPr>
            <a:lvl4pPr indent="-295275" lvl="3" marL="1828800" rtl="0">
              <a:spcBef>
                <a:spcPts val="1000"/>
              </a:spcBef>
              <a:spcAft>
                <a:spcPts val="0"/>
              </a:spcAft>
              <a:buSzPts val="1050"/>
              <a:buChar char="●"/>
              <a:defRPr sz="1050"/>
            </a:lvl4pPr>
            <a:lvl5pPr indent="-295275" lvl="4" marL="2286000" rtl="0">
              <a:spcBef>
                <a:spcPts val="1000"/>
              </a:spcBef>
              <a:spcAft>
                <a:spcPts val="0"/>
              </a:spcAft>
              <a:buSzPts val="1050"/>
              <a:buChar char="○"/>
              <a:defRPr sz="1050"/>
            </a:lvl5pPr>
            <a:lvl6pPr indent="-295275" lvl="5" marL="2743200" rtl="0">
              <a:spcBef>
                <a:spcPts val="1000"/>
              </a:spcBef>
              <a:spcAft>
                <a:spcPts val="0"/>
              </a:spcAft>
              <a:buSzPts val="1050"/>
              <a:buChar char="■"/>
              <a:defRPr sz="1050"/>
            </a:lvl6pPr>
            <a:lvl7pPr indent="-295275" lvl="6" marL="3200400" rtl="0">
              <a:spcBef>
                <a:spcPts val="1000"/>
              </a:spcBef>
              <a:spcAft>
                <a:spcPts val="0"/>
              </a:spcAft>
              <a:buSzPts val="1050"/>
              <a:buChar char="●"/>
              <a:defRPr sz="1050"/>
            </a:lvl7pPr>
            <a:lvl8pPr indent="-295275" lvl="7" marL="3657600" rtl="0">
              <a:spcBef>
                <a:spcPts val="1000"/>
              </a:spcBef>
              <a:spcAft>
                <a:spcPts val="0"/>
              </a:spcAft>
              <a:buSzPts val="1050"/>
              <a:buChar char="○"/>
              <a:defRPr sz="1050"/>
            </a:lvl8pPr>
            <a:lvl9pPr indent="-295275" lvl="8" marL="4114800" rtl="0">
              <a:spcBef>
                <a:spcPts val="1000"/>
              </a:spcBef>
              <a:spcAft>
                <a:spcPts val="1000"/>
              </a:spcAft>
              <a:buSzPts val="1050"/>
              <a:buChar char="■"/>
              <a:defRPr sz="1050"/>
            </a:lvl9pPr>
          </a:lstStyle>
          <a:p/>
        </p:txBody>
      </p:sp>
      <p:pic>
        <p:nvPicPr>
          <p:cNvPr id="143" name="Google Shape;143;p27"/>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
        <p:nvSpPr>
          <p:cNvPr id="144" name="Google Shape;144;p27"/>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pic>
        <p:nvPicPr>
          <p:cNvPr id="145" name="Google Shape;145;p27"/>
          <p:cNvPicPr preferRelativeResize="0"/>
          <p:nvPr/>
        </p:nvPicPr>
        <p:blipFill>
          <a:blip r:embed="rId3">
            <a:alphaModFix/>
          </a:blip>
          <a:stretch>
            <a:fillRect/>
          </a:stretch>
        </p:blipFill>
        <p:spPr>
          <a:xfrm>
            <a:off x="-2504325" y="935980"/>
            <a:ext cx="6584350" cy="3641802"/>
          </a:xfrm>
          <a:prstGeom prst="rect">
            <a:avLst/>
          </a:prstGeom>
          <a:noFill/>
          <a:ln>
            <a:noFill/>
          </a:ln>
          <a:effectLst>
            <a:reflection blurRad="0" dir="0" dist="0" endA="0" endPos="3000" fadeDir="5400012" kx="0" rotWithShape="0" algn="bl" stA="24000" stPos="0" sy="-100000" ky="0"/>
          </a:effectLst>
        </p:spPr>
      </p:pic>
      <p:sp>
        <p:nvSpPr>
          <p:cNvPr id="146" name="Google Shape;146;p27"/>
          <p:cNvSpPr txBox="1"/>
          <p:nvPr/>
        </p:nvSpPr>
        <p:spPr>
          <a:xfrm>
            <a:off x="4741200" y="360000"/>
            <a:ext cx="3810000" cy="1099800"/>
          </a:xfrm>
          <a:prstGeom prst="rect">
            <a:avLst/>
          </a:prstGeom>
          <a:noFill/>
          <a:ln>
            <a:noFill/>
          </a:ln>
        </p:spPr>
        <p:txBody>
          <a:bodyPr anchorCtr="0" anchor="ctr" bIns="91425" lIns="91425" spcFirstLastPara="1" rIns="91425" wrap="square" tIns="0">
            <a:noAutofit/>
          </a:bodyPr>
          <a:lstStyle/>
          <a:p>
            <a:pPr indent="0" lvl="0" marL="0" rtl="0" algn="l">
              <a:spcBef>
                <a:spcPts val="0"/>
              </a:spcBef>
              <a:spcAft>
                <a:spcPts val="0"/>
              </a:spcAft>
              <a:buNone/>
            </a:pPr>
            <a:r>
              <a:rPr lang="en" sz="3900">
                <a:solidFill>
                  <a:srgbClr val="0DFFAD"/>
                </a:solidFill>
              </a:rPr>
              <a:t>—</a:t>
            </a:r>
            <a:br>
              <a:rPr lang="en" sz="4600">
                <a:solidFill>
                  <a:srgbClr val="FFE500"/>
                </a:solidFill>
                <a:latin typeface="Roboto"/>
                <a:ea typeface="Roboto"/>
                <a:cs typeface="Roboto"/>
                <a:sym typeface="Roboto"/>
              </a:rPr>
            </a:br>
            <a:endParaRPr sz="1000">
              <a:solidFill>
                <a:srgbClr val="FFE500"/>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4. Product Snippet &amp; Copy 1 1">
  <p:cSld name="SECTION_TITLE_AND_DESCRIPTION_1_1_1">
    <p:bg>
      <p:bgPr>
        <a:solidFill>
          <a:schemeClr val="accent1"/>
        </a:solidFill>
      </p:bgPr>
    </p:bg>
    <p:spTree>
      <p:nvGrpSpPr>
        <p:cNvPr id="147" name="Shape 147"/>
        <p:cNvGrpSpPr/>
        <p:nvPr/>
      </p:nvGrpSpPr>
      <p:grpSpPr>
        <a:xfrm>
          <a:off x="0" y="0"/>
          <a:ext cx="0" cy="0"/>
          <a:chOff x="0" y="0"/>
          <a:chExt cx="0" cy="0"/>
        </a:xfrm>
      </p:grpSpPr>
      <p:sp>
        <p:nvSpPr>
          <p:cNvPr id="148" name="Google Shape;148;p28"/>
          <p:cNvSpPr txBox="1"/>
          <p:nvPr>
            <p:ph type="title"/>
          </p:nvPr>
        </p:nvSpPr>
        <p:spPr>
          <a:xfrm>
            <a:off x="2017350" y="523850"/>
            <a:ext cx="4865400" cy="446400"/>
          </a:xfrm>
          <a:prstGeom prst="rect">
            <a:avLst/>
          </a:prstGeom>
        </p:spPr>
        <p:txBody>
          <a:bodyPr anchorCtr="0" anchor="t" bIns="91425" lIns="91425" spcFirstLastPara="1" rIns="91425" wrap="square" tIns="18000">
            <a:noAutofit/>
          </a:bodyPr>
          <a:lstStyle>
            <a:lvl1pPr lvl="0" rtl="0" algn="ctr">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49" name="Google Shape;149;p28"/>
          <p:cNvSpPr txBox="1"/>
          <p:nvPr>
            <p:ph idx="1" type="body"/>
          </p:nvPr>
        </p:nvSpPr>
        <p:spPr>
          <a:xfrm>
            <a:off x="4742400" y="1695600"/>
            <a:ext cx="3571200" cy="1551600"/>
          </a:xfrm>
          <a:prstGeom prst="rect">
            <a:avLst/>
          </a:prstGeom>
        </p:spPr>
        <p:txBody>
          <a:bodyPr anchorCtr="0" anchor="t" bIns="91425" lIns="91425" spcFirstLastPara="1" rIns="91425" wrap="square" tIns="162000">
            <a:noAutofit/>
          </a:bodyPr>
          <a:lstStyle>
            <a:lvl1pPr indent="-295275" lvl="0" marL="457200" rtl="0">
              <a:spcBef>
                <a:spcPts val="1000"/>
              </a:spcBef>
              <a:spcAft>
                <a:spcPts val="0"/>
              </a:spcAft>
              <a:buSzPts val="1050"/>
              <a:buChar char="●"/>
              <a:defRPr sz="1050"/>
            </a:lvl1pPr>
            <a:lvl2pPr indent="-295275" lvl="1" marL="914400" rtl="0">
              <a:spcBef>
                <a:spcPts val="1000"/>
              </a:spcBef>
              <a:spcAft>
                <a:spcPts val="0"/>
              </a:spcAft>
              <a:buSzPts val="1050"/>
              <a:buChar char="○"/>
              <a:defRPr sz="1050"/>
            </a:lvl2pPr>
            <a:lvl3pPr indent="-295275" lvl="2" marL="1371600" rtl="0">
              <a:spcBef>
                <a:spcPts val="1000"/>
              </a:spcBef>
              <a:spcAft>
                <a:spcPts val="0"/>
              </a:spcAft>
              <a:buSzPts val="1050"/>
              <a:buChar char="■"/>
              <a:defRPr sz="1050"/>
            </a:lvl3pPr>
            <a:lvl4pPr indent="-295275" lvl="3" marL="1828800" rtl="0">
              <a:spcBef>
                <a:spcPts val="1000"/>
              </a:spcBef>
              <a:spcAft>
                <a:spcPts val="0"/>
              </a:spcAft>
              <a:buSzPts val="1050"/>
              <a:buChar char="●"/>
              <a:defRPr sz="1050"/>
            </a:lvl4pPr>
            <a:lvl5pPr indent="-295275" lvl="4" marL="2286000" rtl="0">
              <a:spcBef>
                <a:spcPts val="1000"/>
              </a:spcBef>
              <a:spcAft>
                <a:spcPts val="0"/>
              </a:spcAft>
              <a:buSzPts val="1050"/>
              <a:buChar char="○"/>
              <a:defRPr sz="1050"/>
            </a:lvl5pPr>
            <a:lvl6pPr indent="-295275" lvl="5" marL="2743200" rtl="0">
              <a:spcBef>
                <a:spcPts val="1000"/>
              </a:spcBef>
              <a:spcAft>
                <a:spcPts val="0"/>
              </a:spcAft>
              <a:buSzPts val="1050"/>
              <a:buChar char="■"/>
              <a:defRPr sz="1050"/>
            </a:lvl6pPr>
            <a:lvl7pPr indent="-295275" lvl="6" marL="3200400" rtl="0">
              <a:spcBef>
                <a:spcPts val="1000"/>
              </a:spcBef>
              <a:spcAft>
                <a:spcPts val="0"/>
              </a:spcAft>
              <a:buSzPts val="1050"/>
              <a:buChar char="●"/>
              <a:defRPr sz="1050"/>
            </a:lvl7pPr>
            <a:lvl8pPr indent="-295275" lvl="7" marL="3657600" rtl="0">
              <a:spcBef>
                <a:spcPts val="1000"/>
              </a:spcBef>
              <a:spcAft>
                <a:spcPts val="0"/>
              </a:spcAft>
              <a:buSzPts val="1050"/>
              <a:buChar char="○"/>
              <a:defRPr sz="1050"/>
            </a:lvl8pPr>
            <a:lvl9pPr indent="-295275" lvl="8" marL="4114800" rtl="0">
              <a:spcBef>
                <a:spcPts val="1000"/>
              </a:spcBef>
              <a:spcAft>
                <a:spcPts val="1000"/>
              </a:spcAft>
              <a:buSzPts val="1050"/>
              <a:buChar char="■"/>
              <a:defRPr sz="1050"/>
            </a:lvl9pPr>
          </a:lstStyle>
          <a:p/>
        </p:txBody>
      </p:sp>
      <p:pic>
        <p:nvPicPr>
          <p:cNvPr id="150" name="Google Shape;150;p28"/>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
        <p:nvSpPr>
          <p:cNvPr id="151" name="Google Shape;151;p28"/>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pic>
        <p:nvPicPr>
          <p:cNvPr id="152" name="Google Shape;152;p28"/>
          <p:cNvPicPr preferRelativeResize="0"/>
          <p:nvPr/>
        </p:nvPicPr>
        <p:blipFill>
          <a:blip r:embed="rId3">
            <a:alphaModFix/>
          </a:blip>
          <a:stretch>
            <a:fillRect/>
          </a:stretch>
        </p:blipFill>
        <p:spPr>
          <a:xfrm>
            <a:off x="1609043" y="1223914"/>
            <a:ext cx="5925914" cy="3268230"/>
          </a:xfrm>
          <a:prstGeom prst="rect">
            <a:avLst/>
          </a:prstGeom>
          <a:noFill/>
          <a:ln>
            <a:noFill/>
          </a:ln>
          <a:effectLst>
            <a:reflection blurRad="0" dir="0" dist="0" endA="0" endPos="3000" fadeDir="5400012" kx="0" rotWithShape="0" algn="bl" stA="24000" stPos="0" sy="-100000" ky="0"/>
          </a:effectLst>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4. Product Snippet &amp; Copy 1 2">
  <p:cSld name="SECTION_TITLE_AND_DESCRIPTION_1_1_2">
    <p:bg>
      <p:bgPr>
        <a:solidFill>
          <a:schemeClr val="accent1"/>
        </a:solidFill>
      </p:bgPr>
    </p:bg>
    <p:spTree>
      <p:nvGrpSpPr>
        <p:cNvPr id="153" name="Shape 153"/>
        <p:cNvGrpSpPr/>
        <p:nvPr/>
      </p:nvGrpSpPr>
      <p:grpSpPr>
        <a:xfrm>
          <a:off x="0" y="0"/>
          <a:ext cx="0" cy="0"/>
          <a:chOff x="0" y="0"/>
          <a:chExt cx="0" cy="0"/>
        </a:xfrm>
      </p:grpSpPr>
      <p:sp>
        <p:nvSpPr>
          <p:cNvPr id="154" name="Google Shape;154;p29"/>
          <p:cNvSpPr txBox="1"/>
          <p:nvPr>
            <p:ph type="title"/>
          </p:nvPr>
        </p:nvSpPr>
        <p:spPr>
          <a:xfrm>
            <a:off x="819775" y="1090800"/>
            <a:ext cx="3049200" cy="446400"/>
          </a:xfrm>
          <a:prstGeom prst="rect">
            <a:avLst/>
          </a:prstGeom>
        </p:spPr>
        <p:txBody>
          <a:bodyPr anchorCtr="0" anchor="t" bIns="91425" lIns="91425" spcFirstLastPara="1" rIns="91425" wrap="square" tIns="1800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55" name="Google Shape;155;p29"/>
          <p:cNvSpPr txBox="1"/>
          <p:nvPr>
            <p:ph idx="1" type="body"/>
          </p:nvPr>
        </p:nvSpPr>
        <p:spPr>
          <a:xfrm>
            <a:off x="909425" y="1695600"/>
            <a:ext cx="3571200" cy="1551600"/>
          </a:xfrm>
          <a:prstGeom prst="rect">
            <a:avLst/>
          </a:prstGeom>
        </p:spPr>
        <p:txBody>
          <a:bodyPr anchorCtr="0" anchor="t" bIns="91425" lIns="91425" spcFirstLastPara="1" rIns="91425" wrap="square" tIns="162000">
            <a:noAutofit/>
          </a:bodyPr>
          <a:lstStyle>
            <a:lvl1pPr indent="-295275" lvl="0" marL="457200" rtl="0">
              <a:spcBef>
                <a:spcPts val="1000"/>
              </a:spcBef>
              <a:spcAft>
                <a:spcPts val="0"/>
              </a:spcAft>
              <a:buSzPts val="1050"/>
              <a:buChar char="●"/>
              <a:defRPr sz="1050"/>
            </a:lvl1pPr>
            <a:lvl2pPr indent="-295275" lvl="1" marL="914400" rtl="0">
              <a:spcBef>
                <a:spcPts val="1000"/>
              </a:spcBef>
              <a:spcAft>
                <a:spcPts val="0"/>
              </a:spcAft>
              <a:buSzPts val="1050"/>
              <a:buChar char="○"/>
              <a:defRPr sz="1050"/>
            </a:lvl2pPr>
            <a:lvl3pPr indent="-295275" lvl="2" marL="1371600" rtl="0">
              <a:spcBef>
                <a:spcPts val="1000"/>
              </a:spcBef>
              <a:spcAft>
                <a:spcPts val="0"/>
              </a:spcAft>
              <a:buSzPts val="1050"/>
              <a:buChar char="■"/>
              <a:defRPr sz="1050"/>
            </a:lvl3pPr>
            <a:lvl4pPr indent="-295275" lvl="3" marL="1828800" rtl="0">
              <a:spcBef>
                <a:spcPts val="1000"/>
              </a:spcBef>
              <a:spcAft>
                <a:spcPts val="0"/>
              </a:spcAft>
              <a:buSzPts val="1050"/>
              <a:buChar char="●"/>
              <a:defRPr sz="1050"/>
            </a:lvl4pPr>
            <a:lvl5pPr indent="-295275" lvl="4" marL="2286000" rtl="0">
              <a:spcBef>
                <a:spcPts val="1000"/>
              </a:spcBef>
              <a:spcAft>
                <a:spcPts val="0"/>
              </a:spcAft>
              <a:buSzPts val="1050"/>
              <a:buChar char="○"/>
              <a:defRPr sz="1050"/>
            </a:lvl5pPr>
            <a:lvl6pPr indent="-295275" lvl="5" marL="2743200" rtl="0">
              <a:spcBef>
                <a:spcPts val="1000"/>
              </a:spcBef>
              <a:spcAft>
                <a:spcPts val="0"/>
              </a:spcAft>
              <a:buSzPts val="1050"/>
              <a:buChar char="■"/>
              <a:defRPr sz="1050"/>
            </a:lvl6pPr>
            <a:lvl7pPr indent="-295275" lvl="6" marL="3200400" rtl="0">
              <a:spcBef>
                <a:spcPts val="1000"/>
              </a:spcBef>
              <a:spcAft>
                <a:spcPts val="0"/>
              </a:spcAft>
              <a:buSzPts val="1050"/>
              <a:buChar char="●"/>
              <a:defRPr sz="1050"/>
            </a:lvl7pPr>
            <a:lvl8pPr indent="-295275" lvl="7" marL="3657600" rtl="0">
              <a:spcBef>
                <a:spcPts val="1000"/>
              </a:spcBef>
              <a:spcAft>
                <a:spcPts val="0"/>
              </a:spcAft>
              <a:buSzPts val="1050"/>
              <a:buChar char="○"/>
              <a:defRPr sz="1050"/>
            </a:lvl8pPr>
            <a:lvl9pPr indent="-295275" lvl="8" marL="4114800" rtl="0">
              <a:spcBef>
                <a:spcPts val="1000"/>
              </a:spcBef>
              <a:spcAft>
                <a:spcPts val="1000"/>
              </a:spcAft>
              <a:buSzPts val="1050"/>
              <a:buChar char="■"/>
              <a:defRPr sz="1050"/>
            </a:lvl9pPr>
          </a:lstStyle>
          <a:p/>
        </p:txBody>
      </p:sp>
      <p:pic>
        <p:nvPicPr>
          <p:cNvPr id="156" name="Google Shape;156;p29"/>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
        <p:nvSpPr>
          <p:cNvPr id="157" name="Google Shape;157;p29"/>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pic>
        <p:nvPicPr>
          <p:cNvPr id="158" name="Google Shape;158;p29"/>
          <p:cNvPicPr preferRelativeResize="0"/>
          <p:nvPr/>
        </p:nvPicPr>
        <p:blipFill rotWithShape="1">
          <a:blip r:embed="rId3">
            <a:alphaModFix/>
          </a:blip>
          <a:srcRect b="0" l="0" r="37934" t="0"/>
          <a:stretch/>
        </p:blipFill>
        <p:spPr>
          <a:xfrm>
            <a:off x="5057425" y="992300"/>
            <a:ext cx="4086571" cy="3641802"/>
          </a:xfrm>
          <a:prstGeom prst="rect">
            <a:avLst/>
          </a:prstGeom>
          <a:noFill/>
          <a:ln>
            <a:noFill/>
          </a:ln>
          <a:effectLst>
            <a:reflection blurRad="0" dir="0" dist="0" endA="0" endPos="3000" fadeDir="5400012" kx="0" rotWithShape="0" algn="bl" stA="24000" stPos="0" sy="-100000" ky="0"/>
          </a:effectLst>
        </p:spPr>
      </p:pic>
      <p:sp>
        <p:nvSpPr>
          <p:cNvPr id="159" name="Google Shape;159;p29"/>
          <p:cNvSpPr txBox="1"/>
          <p:nvPr/>
        </p:nvSpPr>
        <p:spPr>
          <a:xfrm>
            <a:off x="752400" y="360000"/>
            <a:ext cx="3810000" cy="1099800"/>
          </a:xfrm>
          <a:prstGeom prst="rect">
            <a:avLst/>
          </a:prstGeom>
          <a:noFill/>
          <a:ln>
            <a:noFill/>
          </a:ln>
        </p:spPr>
        <p:txBody>
          <a:bodyPr anchorCtr="0" anchor="ctr" bIns="91425" lIns="91425" spcFirstLastPara="1" rIns="91425" wrap="square" tIns="0">
            <a:noAutofit/>
          </a:bodyPr>
          <a:lstStyle/>
          <a:p>
            <a:pPr indent="0" lvl="0" marL="0" rtl="0" algn="l">
              <a:spcBef>
                <a:spcPts val="0"/>
              </a:spcBef>
              <a:spcAft>
                <a:spcPts val="0"/>
              </a:spcAft>
              <a:buNone/>
            </a:pPr>
            <a:r>
              <a:rPr lang="en" sz="3900">
                <a:solidFill>
                  <a:srgbClr val="0DFFAD"/>
                </a:solidFill>
              </a:rPr>
              <a:t>—</a:t>
            </a:r>
            <a:br>
              <a:rPr lang="en" sz="4600">
                <a:solidFill>
                  <a:srgbClr val="FFE500"/>
                </a:solidFill>
                <a:latin typeface="Roboto"/>
                <a:ea typeface="Roboto"/>
                <a:cs typeface="Roboto"/>
                <a:sym typeface="Roboto"/>
              </a:rPr>
            </a:br>
            <a:endParaRPr sz="1000">
              <a:solidFill>
                <a:srgbClr val="FFE500"/>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4. Product Snippet &amp; Copy 1 3">
  <p:cSld name="SECTION_TITLE_AND_DESCRIPTION_1_1_3">
    <p:bg>
      <p:bgPr>
        <a:solidFill>
          <a:schemeClr val="accent1"/>
        </a:solidFill>
      </p:bgPr>
    </p:bg>
    <p:spTree>
      <p:nvGrpSpPr>
        <p:cNvPr id="160" name="Shape 160"/>
        <p:cNvGrpSpPr/>
        <p:nvPr/>
      </p:nvGrpSpPr>
      <p:grpSpPr>
        <a:xfrm>
          <a:off x="0" y="0"/>
          <a:ext cx="0" cy="0"/>
          <a:chOff x="0" y="0"/>
          <a:chExt cx="0" cy="0"/>
        </a:xfrm>
      </p:grpSpPr>
      <p:sp>
        <p:nvSpPr>
          <p:cNvPr id="161" name="Google Shape;161;p30"/>
          <p:cNvSpPr txBox="1"/>
          <p:nvPr>
            <p:ph type="title"/>
          </p:nvPr>
        </p:nvSpPr>
        <p:spPr>
          <a:xfrm>
            <a:off x="752400" y="604800"/>
            <a:ext cx="5357400" cy="446400"/>
          </a:xfrm>
          <a:prstGeom prst="rect">
            <a:avLst/>
          </a:prstGeom>
        </p:spPr>
        <p:txBody>
          <a:bodyPr anchorCtr="0" anchor="t" bIns="91425" lIns="91425" spcFirstLastPara="1" rIns="91425" wrap="square" tIns="1800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62" name="Google Shape;162;p30"/>
          <p:cNvSpPr txBox="1"/>
          <p:nvPr>
            <p:ph idx="1" type="body"/>
          </p:nvPr>
        </p:nvSpPr>
        <p:spPr>
          <a:xfrm>
            <a:off x="4742400" y="1695600"/>
            <a:ext cx="3571200" cy="1551600"/>
          </a:xfrm>
          <a:prstGeom prst="rect">
            <a:avLst/>
          </a:prstGeom>
        </p:spPr>
        <p:txBody>
          <a:bodyPr anchorCtr="0" anchor="t" bIns="91425" lIns="91425" spcFirstLastPara="1" rIns="91425" wrap="square" tIns="162000">
            <a:noAutofit/>
          </a:bodyPr>
          <a:lstStyle>
            <a:lvl1pPr indent="-295275" lvl="0" marL="457200" rtl="0">
              <a:spcBef>
                <a:spcPts val="1000"/>
              </a:spcBef>
              <a:spcAft>
                <a:spcPts val="0"/>
              </a:spcAft>
              <a:buSzPts val="1050"/>
              <a:buChar char="●"/>
              <a:defRPr sz="1050"/>
            </a:lvl1pPr>
            <a:lvl2pPr indent="-295275" lvl="1" marL="914400" rtl="0">
              <a:spcBef>
                <a:spcPts val="1000"/>
              </a:spcBef>
              <a:spcAft>
                <a:spcPts val="0"/>
              </a:spcAft>
              <a:buSzPts val="1050"/>
              <a:buChar char="○"/>
              <a:defRPr sz="1050"/>
            </a:lvl2pPr>
            <a:lvl3pPr indent="-295275" lvl="2" marL="1371600" rtl="0">
              <a:spcBef>
                <a:spcPts val="1000"/>
              </a:spcBef>
              <a:spcAft>
                <a:spcPts val="0"/>
              </a:spcAft>
              <a:buSzPts val="1050"/>
              <a:buChar char="■"/>
              <a:defRPr sz="1050"/>
            </a:lvl3pPr>
            <a:lvl4pPr indent="-295275" lvl="3" marL="1828800" rtl="0">
              <a:spcBef>
                <a:spcPts val="1000"/>
              </a:spcBef>
              <a:spcAft>
                <a:spcPts val="0"/>
              </a:spcAft>
              <a:buSzPts val="1050"/>
              <a:buChar char="●"/>
              <a:defRPr sz="1050"/>
            </a:lvl4pPr>
            <a:lvl5pPr indent="-295275" lvl="4" marL="2286000" rtl="0">
              <a:spcBef>
                <a:spcPts val="1000"/>
              </a:spcBef>
              <a:spcAft>
                <a:spcPts val="0"/>
              </a:spcAft>
              <a:buSzPts val="1050"/>
              <a:buChar char="○"/>
              <a:defRPr sz="1050"/>
            </a:lvl5pPr>
            <a:lvl6pPr indent="-295275" lvl="5" marL="2743200" rtl="0">
              <a:spcBef>
                <a:spcPts val="1000"/>
              </a:spcBef>
              <a:spcAft>
                <a:spcPts val="0"/>
              </a:spcAft>
              <a:buSzPts val="1050"/>
              <a:buChar char="■"/>
              <a:defRPr sz="1050"/>
            </a:lvl6pPr>
            <a:lvl7pPr indent="-295275" lvl="6" marL="3200400" rtl="0">
              <a:spcBef>
                <a:spcPts val="1000"/>
              </a:spcBef>
              <a:spcAft>
                <a:spcPts val="0"/>
              </a:spcAft>
              <a:buSzPts val="1050"/>
              <a:buChar char="●"/>
              <a:defRPr sz="1050"/>
            </a:lvl7pPr>
            <a:lvl8pPr indent="-295275" lvl="7" marL="3657600" rtl="0">
              <a:spcBef>
                <a:spcPts val="1000"/>
              </a:spcBef>
              <a:spcAft>
                <a:spcPts val="0"/>
              </a:spcAft>
              <a:buSzPts val="1050"/>
              <a:buChar char="○"/>
              <a:defRPr sz="1050"/>
            </a:lvl8pPr>
            <a:lvl9pPr indent="-295275" lvl="8" marL="4114800" rtl="0">
              <a:spcBef>
                <a:spcPts val="1000"/>
              </a:spcBef>
              <a:spcAft>
                <a:spcPts val="1000"/>
              </a:spcAft>
              <a:buSzPts val="1050"/>
              <a:buChar char="■"/>
              <a:defRPr sz="1050"/>
            </a:lvl9pPr>
          </a:lstStyle>
          <a:p/>
        </p:txBody>
      </p:sp>
      <p:pic>
        <p:nvPicPr>
          <p:cNvPr id="163" name="Google Shape;163;p30"/>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
        <p:nvSpPr>
          <p:cNvPr id="164" name="Google Shape;164;p30"/>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pic>
        <p:nvPicPr>
          <p:cNvPr id="165" name="Google Shape;165;p30"/>
          <p:cNvPicPr preferRelativeResize="0"/>
          <p:nvPr/>
        </p:nvPicPr>
        <p:blipFill>
          <a:blip r:embed="rId3">
            <a:alphaModFix/>
          </a:blip>
          <a:stretch>
            <a:fillRect/>
          </a:stretch>
        </p:blipFill>
        <p:spPr>
          <a:xfrm>
            <a:off x="354625" y="1154300"/>
            <a:ext cx="6392542" cy="3535712"/>
          </a:xfrm>
          <a:prstGeom prst="rect">
            <a:avLst/>
          </a:prstGeom>
          <a:noFill/>
          <a:ln>
            <a:noFill/>
          </a:ln>
          <a:effectLst>
            <a:reflection blurRad="0" dir="0" dist="0" endA="0" endPos="3000" fadeDir="5400012" kx="0" rotWithShape="0" algn="bl" stA="24000" stPos="0" sy="-100000" ky="0"/>
          </a:effectLst>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5. Photographic slides">
  <p:cSld name="CAPTION_ONLY_1_2">
    <p:bg>
      <p:bgPr>
        <a:solidFill>
          <a:srgbClr val="FFFFFF"/>
        </a:solidFill>
      </p:bgPr>
    </p:bg>
    <p:spTree>
      <p:nvGrpSpPr>
        <p:cNvPr id="166" name="Shape 166"/>
        <p:cNvGrpSpPr/>
        <p:nvPr/>
      </p:nvGrpSpPr>
      <p:grpSpPr>
        <a:xfrm>
          <a:off x="0" y="0"/>
          <a:ext cx="0" cy="0"/>
          <a:chOff x="0" y="0"/>
          <a:chExt cx="0" cy="0"/>
        </a:xfrm>
      </p:grpSpPr>
      <p:sp>
        <p:nvSpPr>
          <p:cNvPr id="167" name="Google Shape;167;p31"/>
          <p:cNvSpPr txBox="1"/>
          <p:nvPr>
            <p:ph type="title"/>
          </p:nvPr>
        </p:nvSpPr>
        <p:spPr>
          <a:xfrm>
            <a:off x="198000" y="147600"/>
            <a:ext cx="8110800" cy="6588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p:txBody>
      </p:sp>
      <p:pic>
        <p:nvPicPr>
          <p:cNvPr id="168" name="Google Shape;168;p31"/>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
        <p:nvSpPr>
          <p:cNvPr id="169" name="Google Shape;169;p31"/>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6. Blank petrol">
  <p:cSld name="CAPTION_ONLY_1_1">
    <p:bg>
      <p:bgPr>
        <a:solidFill>
          <a:schemeClr val="dk1"/>
        </a:solidFill>
      </p:bgPr>
    </p:bg>
    <p:spTree>
      <p:nvGrpSpPr>
        <p:cNvPr id="170" name="Shape 170"/>
        <p:cNvGrpSpPr/>
        <p:nvPr/>
      </p:nvGrpSpPr>
      <p:grpSpPr>
        <a:xfrm>
          <a:off x="0" y="0"/>
          <a:ext cx="0" cy="0"/>
          <a:chOff x="0" y="0"/>
          <a:chExt cx="0" cy="0"/>
        </a:xfrm>
      </p:grpSpPr>
      <p:pic>
        <p:nvPicPr>
          <p:cNvPr id="171" name="Google Shape;171;p32"/>
          <p:cNvPicPr preferRelativeResize="0"/>
          <p:nvPr/>
        </p:nvPicPr>
        <p:blipFill>
          <a:blip r:embed="rId2">
            <a:alphaModFix/>
          </a:blip>
          <a:stretch>
            <a:fillRect/>
          </a:stretch>
        </p:blipFill>
        <p:spPr>
          <a:xfrm>
            <a:off x="7550991" y="296587"/>
            <a:ext cx="1216799" cy="364515"/>
          </a:xfrm>
          <a:prstGeom prst="rect">
            <a:avLst/>
          </a:prstGeom>
          <a:noFill/>
          <a:ln>
            <a:noFill/>
          </a:ln>
        </p:spPr>
      </p:pic>
      <p:sp>
        <p:nvSpPr>
          <p:cNvPr id="172" name="Google Shape;172;p32"/>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chemeClr val="accent5"/>
                </a:solidFill>
                <a:latin typeface="Open Sans"/>
                <a:ea typeface="Open Sans"/>
                <a:cs typeface="Open Sans"/>
                <a:sym typeface="Open Sans"/>
              </a:rPr>
              <a:t>© 2021 Turnitin LLC. All rights reserved.</a:t>
            </a:r>
            <a:endParaRPr sz="600">
              <a:solidFill>
                <a:schemeClr val="accent5"/>
              </a:solidFill>
              <a:latin typeface="Open Sans"/>
              <a:ea typeface="Open Sans"/>
              <a:cs typeface="Open Sans"/>
              <a:sym typeface="Open Sans"/>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6. Blank grey">
  <p:cSld name="CAPTION_ONLY_1_1_2_1">
    <p:bg>
      <p:bgPr>
        <a:solidFill>
          <a:schemeClr val="accent1"/>
        </a:solidFill>
      </p:bgPr>
    </p:bg>
    <p:spTree>
      <p:nvGrpSpPr>
        <p:cNvPr id="173" name="Shape 173"/>
        <p:cNvGrpSpPr/>
        <p:nvPr/>
      </p:nvGrpSpPr>
      <p:grpSpPr>
        <a:xfrm>
          <a:off x="0" y="0"/>
          <a:ext cx="0" cy="0"/>
          <a:chOff x="0" y="0"/>
          <a:chExt cx="0" cy="0"/>
        </a:xfrm>
      </p:grpSpPr>
      <p:pic>
        <p:nvPicPr>
          <p:cNvPr id="174" name="Google Shape;174;p33"/>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
        <p:nvSpPr>
          <p:cNvPr id="175" name="Google Shape;175;p33"/>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6. Blank white">
  <p:cSld name="CAPTION_ONLY_1_1_2_1_1">
    <p:bg>
      <p:bgPr>
        <a:solidFill>
          <a:schemeClr val="lt1"/>
        </a:solidFill>
      </p:bgPr>
    </p:bg>
    <p:spTree>
      <p:nvGrpSpPr>
        <p:cNvPr id="176" name="Shape 176"/>
        <p:cNvGrpSpPr/>
        <p:nvPr/>
      </p:nvGrpSpPr>
      <p:grpSpPr>
        <a:xfrm>
          <a:off x="0" y="0"/>
          <a:ext cx="0" cy="0"/>
          <a:chOff x="0" y="0"/>
          <a:chExt cx="0" cy="0"/>
        </a:xfrm>
      </p:grpSpPr>
      <p:pic>
        <p:nvPicPr>
          <p:cNvPr id="177" name="Google Shape;177;p34"/>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
        <p:nvSpPr>
          <p:cNvPr id="178" name="Google Shape;178;p34"/>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6. Blank cyan">
  <p:cSld name="CAPTION_ONLY_1_1_1">
    <p:bg>
      <p:bgPr>
        <a:solidFill>
          <a:schemeClr val="lt2"/>
        </a:solidFill>
      </p:bgPr>
    </p:bg>
    <p:spTree>
      <p:nvGrpSpPr>
        <p:cNvPr id="179" name="Shape 179"/>
        <p:cNvGrpSpPr/>
        <p:nvPr/>
      </p:nvGrpSpPr>
      <p:grpSpPr>
        <a:xfrm>
          <a:off x="0" y="0"/>
          <a:ext cx="0" cy="0"/>
          <a:chOff x="0" y="0"/>
          <a:chExt cx="0" cy="0"/>
        </a:xfrm>
      </p:grpSpPr>
      <p:sp>
        <p:nvSpPr>
          <p:cNvPr id="180" name="Google Shape;180;p35"/>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FFFFFF"/>
                </a:solidFill>
                <a:latin typeface="Open Sans"/>
                <a:ea typeface="Open Sans"/>
                <a:cs typeface="Open Sans"/>
                <a:sym typeface="Open Sans"/>
              </a:rPr>
              <a:t>© 2021 Turnitin LLC. All rights reserved.</a:t>
            </a:r>
            <a:endParaRPr sz="600">
              <a:solidFill>
                <a:srgbClr val="FFFFFF"/>
              </a:solidFill>
              <a:latin typeface="Open Sans"/>
              <a:ea typeface="Open Sans"/>
              <a:cs typeface="Open Sans"/>
              <a:sym typeface="Open Sans"/>
            </a:endParaRPr>
          </a:p>
        </p:txBody>
      </p:sp>
      <p:pic>
        <p:nvPicPr>
          <p:cNvPr id="181" name="Google Shape;181;p35"/>
          <p:cNvPicPr preferRelativeResize="0"/>
          <p:nvPr/>
        </p:nvPicPr>
        <p:blipFill>
          <a:blip r:embed="rId2">
            <a:alphaModFix/>
          </a:blip>
          <a:stretch>
            <a:fillRect/>
          </a:stretch>
        </p:blipFill>
        <p:spPr>
          <a:xfrm>
            <a:off x="7550825" y="297039"/>
            <a:ext cx="1214424" cy="3636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Title &amp; Body with Template">
  <p:cSld name="TITLE_AND_BODY_1_1_1">
    <p:spTree>
      <p:nvGrpSpPr>
        <p:cNvPr id="182" name="Shape 182"/>
        <p:cNvGrpSpPr/>
        <p:nvPr/>
      </p:nvGrpSpPr>
      <p:grpSpPr>
        <a:xfrm>
          <a:off x="0" y="0"/>
          <a:ext cx="0" cy="0"/>
          <a:chOff x="0" y="0"/>
          <a:chExt cx="0" cy="0"/>
        </a:xfrm>
      </p:grpSpPr>
      <p:sp>
        <p:nvSpPr>
          <p:cNvPr id="183" name="Google Shape;183;p36"/>
          <p:cNvSpPr txBox="1"/>
          <p:nvPr>
            <p:ph type="title"/>
          </p:nvPr>
        </p:nvSpPr>
        <p:spPr>
          <a:xfrm>
            <a:off x="752400" y="604800"/>
            <a:ext cx="6292800" cy="658800"/>
          </a:xfrm>
          <a:prstGeom prst="rect">
            <a:avLst/>
          </a:prstGeom>
        </p:spPr>
        <p:txBody>
          <a:bodyPr anchorCtr="0" anchor="t" bIns="91425" lIns="91425" spcFirstLastPara="1" rIns="91425" wrap="square" tIns="91425">
            <a:no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84" name="Google Shape;184;p36"/>
          <p:cNvSpPr txBox="1"/>
          <p:nvPr>
            <p:ph idx="1" type="body"/>
          </p:nvPr>
        </p:nvSpPr>
        <p:spPr>
          <a:xfrm>
            <a:off x="752400" y="1724400"/>
            <a:ext cx="7740000" cy="2912400"/>
          </a:xfrm>
          <a:prstGeom prst="rect">
            <a:avLst/>
          </a:prstGeom>
        </p:spPr>
        <p:txBody>
          <a:bodyPr anchorCtr="0" anchor="t" bIns="91425" lIns="91425" spcFirstLastPara="1" rIns="91425" wrap="square" tIns="91425">
            <a:noAutofit/>
          </a:bodyPr>
          <a:lstStyle>
            <a:lvl1pPr indent="-323850" lvl="0" marL="457200" rtl="0">
              <a:spcBef>
                <a:spcPts val="0"/>
              </a:spcBef>
              <a:spcAft>
                <a:spcPts val="0"/>
              </a:spcAft>
              <a:buSzPts val="1500"/>
              <a:buChar char="●"/>
              <a:defRPr sz="1500"/>
            </a:lvl1pPr>
            <a:lvl2pPr indent="-323850" lvl="1" marL="914400" rtl="0">
              <a:spcBef>
                <a:spcPts val="1600"/>
              </a:spcBef>
              <a:spcAft>
                <a:spcPts val="0"/>
              </a:spcAft>
              <a:buSzPts val="1500"/>
              <a:buChar char="○"/>
              <a:defRPr sz="1500"/>
            </a:lvl2pPr>
            <a:lvl3pPr indent="-323850" lvl="2" marL="1371600" rtl="0">
              <a:spcBef>
                <a:spcPts val="1600"/>
              </a:spcBef>
              <a:spcAft>
                <a:spcPts val="0"/>
              </a:spcAft>
              <a:buSzPts val="1500"/>
              <a:buChar char="■"/>
              <a:defRPr sz="1500"/>
            </a:lvl3pPr>
            <a:lvl4pPr indent="-323850" lvl="3" marL="1828800" rtl="0">
              <a:spcBef>
                <a:spcPts val="1600"/>
              </a:spcBef>
              <a:spcAft>
                <a:spcPts val="0"/>
              </a:spcAft>
              <a:buSzPts val="1500"/>
              <a:buChar char="●"/>
              <a:defRPr sz="1500"/>
            </a:lvl4pPr>
            <a:lvl5pPr indent="-323850" lvl="4" marL="2286000" rtl="0">
              <a:spcBef>
                <a:spcPts val="1600"/>
              </a:spcBef>
              <a:spcAft>
                <a:spcPts val="0"/>
              </a:spcAft>
              <a:buSzPts val="1500"/>
              <a:buChar char="○"/>
              <a:defRPr sz="1500"/>
            </a:lvl5pPr>
            <a:lvl6pPr indent="-323850" lvl="5" marL="2743200" rtl="0">
              <a:spcBef>
                <a:spcPts val="1600"/>
              </a:spcBef>
              <a:spcAft>
                <a:spcPts val="0"/>
              </a:spcAft>
              <a:buSzPts val="1500"/>
              <a:buChar char="■"/>
              <a:defRPr sz="1500"/>
            </a:lvl6pPr>
            <a:lvl7pPr indent="-323850" lvl="6" marL="3200400" rtl="0">
              <a:spcBef>
                <a:spcPts val="1600"/>
              </a:spcBef>
              <a:spcAft>
                <a:spcPts val="0"/>
              </a:spcAft>
              <a:buSzPts val="1500"/>
              <a:buChar char="●"/>
              <a:defRPr sz="1500"/>
            </a:lvl7pPr>
            <a:lvl8pPr indent="-323850" lvl="7" marL="3657600" rtl="0">
              <a:spcBef>
                <a:spcPts val="1600"/>
              </a:spcBef>
              <a:spcAft>
                <a:spcPts val="0"/>
              </a:spcAft>
              <a:buSzPts val="1500"/>
              <a:buChar char="○"/>
              <a:defRPr sz="1500"/>
            </a:lvl8pPr>
            <a:lvl9pPr indent="-323850" lvl="8" marL="4114800" rtl="0">
              <a:spcBef>
                <a:spcPts val="1600"/>
              </a:spcBef>
              <a:spcAft>
                <a:spcPts val="1600"/>
              </a:spcAft>
              <a:buSzPts val="1500"/>
              <a:buChar char="■"/>
              <a:defRPr sz="1500"/>
            </a:lvl9pPr>
          </a:lstStyle>
          <a:p/>
        </p:txBody>
      </p:sp>
      <p:pic>
        <p:nvPicPr>
          <p:cNvPr id="185" name="Google Shape;185;p36"/>
          <p:cNvPicPr preferRelativeResize="0"/>
          <p:nvPr/>
        </p:nvPicPr>
        <p:blipFill rotWithShape="1">
          <a:blip r:embed="rId2">
            <a:alphaModFix/>
          </a:blip>
          <a:srcRect b="13413" l="13413" r="13406" t="13406"/>
          <a:stretch/>
        </p:blipFill>
        <p:spPr>
          <a:xfrm>
            <a:off x="7499650" y="187241"/>
            <a:ext cx="1319491" cy="583199"/>
          </a:xfrm>
          <a:prstGeom prst="rect">
            <a:avLst/>
          </a:prstGeom>
          <a:noFill/>
          <a:ln>
            <a:noFill/>
          </a:ln>
        </p:spPr>
      </p:pic>
      <p:sp>
        <p:nvSpPr>
          <p:cNvPr id="186" name="Google Shape;186;p36"/>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2021 Turnitin LLC. All rights reserved.</a:t>
            </a:r>
            <a:endParaRPr sz="600">
              <a:solidFill>
                <a:srgbClr val="666666"/>
              </a:solidFill>
              <a:latin typeface="Open Sans"/>
              <a:ea typeface="Open Sans"/>
              <a:cs typeface="Open Sans"/>
              <a:sym typeface="Open San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1.xml"/><Relationship Id="rId11" Type="http://schemas.openxmlformats.org/officeDocument/2006/relationships/slideLayout" Target="../slideLayouts/slideLayout22.xml"/><Relationship Id="rId22" Type="http://schemas.openxmlformats.org/officeDocument/2006/relationships/slideLayout" Target="../slideLayouts/slideLayout33.xml"/><Relationship Id="rId10" Type="http://schemas.openxmlformats.org/officeDocument/2006/relationships/slideLayout" Target="../slideLayouts/slideLayout21.xml"/><Relationship Id="rId21" Type="http://schemas.openxmlformats.org/officeDocument/2006/relationships/slideLayout" Target="../slideLayouts/slideLayout32.xml"/><Relationship Id="rId13" Type="http://schemas.openxmlformats.org/officeDocument/2006/relationships/slideLayout" Target="../slideLayouts/slideLayout24.xml"/><Relationship Id="rId24" Type="http://schemas.openxmlformats.org/officeDocument/2006/relationships/theme" Target="../theme/theme2.xml"/><Relationship Id="rId12" Type="http://schemas.openxmlformats.org/officeDocument/2006/relationships/slideLayout" Target="../slideLayouts/slideLayout23.xml"/><Relationship Id="rId23" Type="http://schemas.openxmlformats.org/officeDocument/2006/relationships/slideLayout" Target="../slideLayouts/slideLayout34.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5" Type="http://schemas.openxmlformats.org/officeDocument/2006/relationships/slideLayout" Target="../slideLayouts/slideLayout16.xml"/><Relationship Id="rId19" Type="http://schemas.openxmlformats.org/officeDocument/2006/relationships/slideLayout" Target="../slideLayouts/slideLayout30.xml"/><Relationship Id="rId6" Type="http://schemas.openxmlformats.org/officeDocument/2006/relationships/slideLayout" Target="../slideLayouts/slideLayout17.xml"/><Relationship Id="rId18" Type="http://schemas.openxmlformats.org/officeDocument/2006/relationships/slideLayout" Target="../slideLayouts/slideLayout29.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lnSpc>
                <a:spcPct val="115000"/>
              </a:lnSpc>
              <a:spcBef>
                <a:spcPts val="0"/>
              </a:spcBef>
              <a:spcAft>
                <a:spcPts val="0"/>
              </a:spcAft>
              <a:buClr>
                <a:schemeClr val="dk1"/>
              </a:buClr>
              <a:buSzPts val="3100"/>
              <a:buFont typeface="Lexend Deca"/>
              <a:buNone/>
              <a:defRPr sz="3100">
                <a:solidFill>
                  <a:schemeClr val="dk1"/>
                </a:solidFill>
                <a:latin typeface="Lexend Deca"/>
                <a:ea typeface="Lexend Deca"/>
                <a:cs typeface="Lexend Deca"/>
                <a:sym typeface="Lexend Deca"/>
              </a:defRPr>
            </a:lvl1pPr>
            <a:lvl2pPr lvl="1" rtl="0">
              <a:lnSpc>
                <a:spcPct val="115000"/>
              </a:lnSpc>
              <a:spcBef>
                <a:spcPts val="0"/>
              </a:spcBef>
              <a:spcAft>
                <a:spcPts val="0"/>
              </a:spcAft>
              <a:buClr>
                <a:schemeClr val="dk1"/>
              </a:buClr>
              <a:buSzPts val="3100"/>
              <a:buFont typeface="Lexend Deca"/>
              <a:buNone/>
              <a:defRPr sz="3100">
                <a:solidFill>
                  <a:schemeClr val="dk1"/>
                </a:solidFill>
                <a:latin typeface="Lexend Deca"/>
                <a:ea typeface="Lexend Deca"/>
                <a:cs typeface="Lexend Deca"/>
                <a:sym typeface="Lexend Deca"/>
              </a:defRPr>
            </a:lvl2pPr>
            <a:lvl3pPr lvl="2" rtl="0">
              <a:lnSpc>
                <a:spcPct val="115000"/>
              </a:lnSpc>
              <a:spcBef>
                <a:spcPts val="0"/>
              </a:spcBef>
              <a:spcAft>
                <a:spcPts val="0"/>
              </a:spcAft>
              <a:buClr>
                <a:schemeClr val="dk1"/>
              </a:buClr>
              <a:buSzPts val="3100"/>
              <a:buFont typeface="Lexend Deca"/>
              <a:buNone/>
              <a:defRPr sz="3100">
                <a:solidFill>
                  <a:schemeClr val="dk1"/>
                </a:solidFill>
                <a:latin typeface="Lexend Deca"/>
                <a:ea typeface="Lexend Deca"/>
                <a:cs typeface="Lexend Deca"/>
                <a:sym typeface="Lexend Deca"/>
              </a:defRPr>
            </a:lvl3pPr>
            <a:lvl4pPr lvl="3" rtl="0">
              <a:lnSpc>
                <a:spcPct val="115000"/>
              </a:lnSpc>
              <a:spcBef>
                <a:spcPts val="0"/>
              </a:spcBef>
              <a:spcAft>
                <a:spcPts val="0"/>
              </a:spcAft>
              <a:buClr>
                <a:schemeClr val="dk1"/>
              </a:buClr>
              <a:buSzPts val="3100"/>
              <a:buFont typeface="Lexend Deca"/>
              <a:buNone/>
              <a:defRPr sz="3100">
                <a:solidFill>
                  <a:schemeClr val="dk1"/>
                </a:solidFill>
                <a:latin typeface="Lexend Deca"/>
                <a:ea typeface="Lexend Deca"/>
                <a:cs typeface="Lexend Deca"/>
                <a:sym typeface="Lexend Deca"/>
              </a:defRPr>
            </a:lvl4pPr>
            <a:lvl5pPr lvl="4" rtl="0">
              <a:lnSpc>
                <a:spcPct val="115000"/>
              </a:lnSpc>
              <a:spcBef>
                <a:spcPts val="0"/>
              </a:spcBef>
              <a:spcAft>
                <a:spcPts val="0"/>
              </a:spcAft>
              <a:buClr>
                <a:schemeClr val="dk1"/>
              </a:buClr>
              <a:buSzPts val="3100"/>
              <a:buFont typeface="Lexend Deca"/>
              <a:buNone/>
              <a:defRPr sz="3100">
                <a:solidFill>
                  <a:schemeClr val="dk1"/>
                </a:solidFill>
                <a:latin typeface="Lexend Deca"/>
                <a:ea typeface="Lexend Deca"/>
                <a:cs typeface="Lexend Deca"/>
                <a:sym typeface="Lexend Deca"/>
              </a:defRPr>
            </a:lvl5pPr>
            <a:lvl6pPr lvl="5" rtl="0">
              <a:lnSpc>
                <a:spcPct val="115000"/>
              </a:lnSpc>
              <a:spcBef>
                <a:spcPts val="0"/>
              </a:spcBef>
              <a:spcAft>
                <a:spcPts val="0"/>
              </a:spcAft>
              <a:buClr>
                <a:schemeClr val="dk1"/>
              </a:buClr>
              <a:buSzPts val="3100"/>
              <a:buFont typeface="Lexend Deca"/>
              <a:buNone/>
              <a:defRPr sz="3100">
                <a:solidFill>
                  <a:schemeClr val="dk1"/>
                </a:solidFill>
                <a:latin typeface="Lexend Deca"/>
                <a:ea typeface="Lexend Deca"/>
                <a:cs typeface="Lexend Deca"/>
                <a:sym typeface="Lexend Deca"/>
              </a:defRPr>
            </a:lvl6pPr>
            <a:lvl7pPr lvl="6" rtl="0">
              <a:lnSpc>
                <a:spcPct val="115000"/>
              </a:lnSpc>
              <a:spcBef>
                <a:spcPts val="0"/>
              </a:spcBef>
              <a:spcAft>
                <a:spcPts val="0"/>
              </a:spcAft>
              <a:buClr>
                <a:schemeClr val="dk1"/>
              </a:buClr>
              <a:buSzPts val="3100"/>
              <a:buFont typeface="Lexend Deca"/>
              <a:buNone/>
              <a:defRPr sz="3100">
                <a:solidFill>
                  <a:schemeClr val="dk1"/>
                </a:solidFill>
                <a:latin typeface="Lexend Deca"/>
                <a:ea typeface="Lexend Deca"/>
                <a:cs typeface="Lexend Deca"/>
                <a:sym typeface="Lexend Deca"/>
              </a:defRPr>
            </a:lvl7pPr>
            <a:lvl8pPr lvl="7" rtl="0">
              <a:lnSpc>
                <a:spcPct val="115000"/>
              </a:lnSpc>
              <a:spcBef>
                <a:spcPts val="0"/>
              </a:spcBef>
              <a:spcAft>
                <a:spcPts val="0"/>
              </a:spcAft>
              <a:buClr>
                <a:schemeClr val="dk1"/>
              </a:buClr>
              <a:buSzPts val="3100"/>
              <a:buFont typeface="Lexend Deca"/>
              <a:buNone/>
              <a:defRPr sz="3100">
                <a:solidFill>
                  <a:schemeClr val="dk1"/>
                </a:solidFill>
                <a:latin typeface="Lexend Deca"/>
                <a:ea typeface="Lexend Deca"/>
                <a:cs typeface="Lexend Deca"/>
                <a:sym typeface="Lexend Deca"/>
              </a:defRPr>
            </a:lvl8pPr>
            <a:lvl9pPr lvl="8" rtl="0">
              <a:lnSpc>
                <a:spcPct val="115000"/>
              </a:lnSpc>
              <a:spcBef>
                <a:spcPts val="0"/>
              </a:spcBef>
              <a:spcAft>
                <a:spcPts val="0"/>
              </a:spcAft>
              <a:buClr>
                <a:schemeClr val="dk1"/>
              </a:buClr>
              <a:buSzPts val="3100"/>
              <a:buFont typeface="Lexend Deca"/>
              <a:buNone/>
              <a:defRPr sz="3100">
                <a:solidFill>
                  <a:schemeClr val="dk1"/>
                </a:solidFill>
                <a:latin typeface="Lexend Deca"/>
                <a:ea typeface="Lexend Deca"/>
                <a:cs typeface="Lexend Deca"/>
                <a:sym typeface="Lexend Deca"/>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04800" lvl="0" marL="457200" rtl="0">
              <a:lnSpc>
                <a:spcPct val="115000"/>
              </a:lnSpc>
              <a:spcBef>
                <a:spcPts val="0"/>
              </a:spcBef>
              <a:spcAft>
                <a:spcPts val="0"/>
              </a:spcAft>
              <a:buClr>
                <a:schemeClr val="dk2"/>
              </a:buClr>
              <a:buSzPts val="1200"/>
              <a:buFont typeface="Open Sans"/>
              <a:buChar char="●"/>
              <a:defRPr sz="1200">
                <a:solidFill>
                  <a:schemeClr val="dk2"/>
                </a:solidFill>
                <a:latin typeface="Open Sans"/>
                <a:ea typeface="Open Sans"/>
                <a:cs typeface="Open Sans"/>
                <a:sym typeface="Open Sans"/>
              </a:defRPr>
            </a:lvl1pPr>
            <a:lvl2pPr indent="-304800" lvl="1" marL="914400" rtl="0">
              <a:lnSpc>
                <a:spcPct val="115000"/>
              </a:lnSpc>
              <a:spcBef>
                <a:spcPts val="1600"/>
              </a:spcBef>
              <a:spcAft>
                <a:spcPts val="0"/>
              </a:spcAft>
              <a:buClr>
                <a:schemeClr val="dk2"/>
              </a:buClr>
              <a:buSzPts val="1200"/>
              <a:buFont typeface="Open Sans"/>
              <a:buChar char="○"/>
              <a:defRPr sz="1200">
                <a:solidFill>
                  <a:schemeClr val="dk2"/>
                </a:solidFill>
                <a:latin typeface="Open Sans"/>
                <a:ea typeface="Open Sans"/>
                <a:cs typeface="Open Sans"/>
                <a:sym typeface="Open Sans"/>
              </a:defRPr>
            </a:lvl2pPr>
            <a:lvl3pPr indent="-304800" lvl="2" marL="1371600" rtl="0">
              <a:lnSpc>
                <a:spcPct val="115000"/>
              </a:lnSpc>
              <a:spcBef>
                <a:spcPts val="1600"/>
              </a:spcBef>
              <a:spcAft>
                <a:spcPts val="0"/>
              </a:spcAft>
              <a:buClr>
                <a:schemeClr val="dk2"/>
              </a:buClr>
              <a:buSzPts val="1200"/>
              <a:buFont typeface="Open Sans"/>
              <a:buChar char="■"/>
              <a:defRPr sz="1200">
                <a:solidFill>
                  <a:schemeClr val="dk2"/>
                </a:solidFill>
                <a:latin typeface="Open Sans"/>
                <a:ea typeface="Open Sans"/>
                <a:cs typeface="Open Sans"/>
                <a:sym typeface="Open Sans"/>
              </a:defRPr>
            </a:lvl3pPr>
            <a:lvl4pPr indent="-304800" lvl="3" marL="1828800" rtl="0">
              <a:lnSpc>
                <a:spcPct val="115000"/>
              </a:lnSpc>
              <a:spcBef>
                <a:spcPts val="1600"/>
              </a:spcBef>
              <a:spcAft>
                <a:spcPts val="0"/>
              </a:spcAft>
              <a:buClr>
                <a:schemeClr val="dk2"/>
              </a:buClr>
              <a:buSzPts val="1200"/>
              <a:buFont typeface="Open Sans"/>
              <a:buChar char="●"/>
              <a:defRPr sz="1200">
                <a:solidFill>
                  <a:schemeClr val="dk2"/>
                </a:solidFill>
                <a:latin typeface="Open Sans"/>
                <a:ea typeface="Open Sans"/>
                <a:cs typeface="Open Sans"/>
                <a:sym typeface="Open Sans"/>
              </a:defRPr>
            </a:lvl4pPr>
            <a:lvl5pPr indent="-304800" lvl="4" marL="2286000" rtl="0">
              <a:lnSpc>
                <a:spcPct val="115000"/>
              </a:lnSpc>
              <a:spcBef>
                <a:spcPts val="1600"/>
              </a:spcBef>
              <a:spcAft>
                <a:spcPts val="0"/>
              </a:spcAft>
              <a:buClr>
                <a:schemeClr val="dk2"/>
              </a:buClr>
              <a:buSzPts val="1200"/>
              <a:buFont typeface="Open Sans"/>
              <a:buChar char="○"/>
              <a:defRPr sz="1200">
                <a:solidFill>
                  <a:schemeClr val="dk2"/>
                </a:solidFill>
                <a:latin typeface="Open Sans"/>
                <a:ea typeface="Open Sans"/>
                <a:cs typeface="Open Sans"/>
                <a:sym typeface="Open Sans"/>
              </a:defRPr>
            </a:lvl5pPr>
            <a:lvl6pPr indent="-304800" lvl="5" marL="2743200" rtl="0">
              <a:lnSpc>
                <a:spcPct val="115000"/>
              </a:lnSpc>
              <a:spcBef>
                <a:spcPts val="1600"/>
              </a:spcBef>
              <a:spcAft>
                <a:spcPts val="0"/>
              </a:spcAft>
              <a:buClr>
                <a:schemeClr val="dk2"/>
              </a:buClr>
              <a:buSzPts val="1200"/>
              <a:buFont typeface="Open Sans"/>
              <a:buChar char="■"/>
              <a:defRPr sz="1200">
                <a:solidFill>
                  <a:schemeClr val="dk2"/>
                </a:solidFill>
                <a:latin typeface="Open Sans"/>
                <a:ea typeface="Open Sans"/>
                <a:cs typeface="Open Sans"/>
                <a:sym typeface="Open Sans"/>
              </a:defRPr>
            </a:lvl6pPr>
            <a:lvl7pPr indent="-304800" lvl="6" marL="3200400" rtl="0">
              <a:lnSpc>
                <a:spcPct val="115000"/>
              </a:lnSpc>
              <a:spcBef>
                <a:spcPts val="1600"/>
              </a:spcBef>
              <a:spcAft>
                <a:spcPts val="0"/>
              </a:spcAft>
              <a:buClr>
                <a:schemeClr val="dk2"/>
              </a:buClr>
              <a:buSzPts val="1200"/>
              <a:buFont typeface="Open Sans"/>
              <a:buChar char="●"/>
              <a:defRPr sz="1200">
                <a:solidFill>
                  <a:schemeClr val="dk2"/>
                </a:solidFill>
                <a:latin typeface="Open Sans"/>
                <a:ea typeface="Open Sans"/>
                <a:cs typeface="Open Sans"/>
                <a:sym typeface="Open Sans"/>
              </a:defRPr>
            </a:lvl7pPr>
            <a:lvl8pPr indent="-304800" lvl="7" marL="3657600" rtl="0">
              <a:lnSpc>
                <a:spcPct val="115000"/>
              </a:lnSpc>
              <a:spcBef>
                <a:spcPts val="1600"/>
              </a:spcBef>
              <a:spcAft>
                <a:spcPts val="0"/>
              </a:spcAft>
              <a:buClr>
                <a:schemeClr val="dk2"/>
              </a:buClr>
              <a:buSzPts val="1200"/>
              <a:buFont typeface="Open Sans"/>
              <a:buChar char="○"/>
              <a:defRPr sz="1200">
                <a:solidFill>
                  <a:schemeClr val="dk2"/>
                </a:solidFill>
                <a:latin typeface="Open Sans"/>
                <a:ea typeface="Open Sans"/>
                <a:cs typeface="Open Sans"/>
                <a:sym typeface="Open Sans"/>
              </a:defRPr>
            </a:lvl8pPr>
            <a:lvl9pPr indent="-304800" lvl="8" marL="4114800" rtl="0">
              <a:lnSpc>
                <a:spcPct val="115000"/>
              </a:lnSpc>
              <a:spcBef>
                <a:spcPts val="1600"/>
              </a:spcBef>
              <a:spcAft>
                <a:spcPts val="1600"/>
              </a:spcAft>
              <a:buClr>
                <a:schemeClr val="dk2"/>
              </a:buClr>
              <a:buSzPts val="1200"/>
              <a:buFont typeface="Open Sans"/>
              <a:buChar char="■"/>
              <a:defRPr sz="1200">
                <a:solidFill>
                  <a:schemeClr val="dk2"/>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8.png"/><Relationship Id="rId6" Type="http://schemas.openxmlformats.org/officeDocument/2006/relationships/image" Target="../media/image10.png"/><Relationship Id="rId7"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go.turnitin.com/fr/sc_0222" TargetMode="External"/><Relationship Id="rId4" Type="http://schemas.openxmlformats.org/officeDocument/2006/relationships/image" Target="../media/image9.png"/><Relationship Id="rId5"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www.turnitin.com/fr/lessons/research-planning-worksheet-fr" TargetMode="Externa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0" name="Shape 190"/>
        <p:cNvGrpSpPr/>
        <p:nvPr/>
      </p:nvGrpSpPr>
      <p:grpSpPr>
        <a:xfrm>
          <a:off x="0" y="0"/>
          <a:ext cx="0" cy="0"/>
          <a:chOff x="0" y="0"/>
          <a:chExt cx="0" cy="0"/>
        </a:xfrm>
      </p:grpSpPr>
      <p:sp>
        <p:nvSpPr>
          <p:cNvPr id="191" name="Google Shape;191;p37"/>
          <p:cNvSpPr txBox="1"/>
          <p:nvPr/>
        </p:nvSpPr>
        <p:spPr>
          <a:xfrm>
            <a:off x="656333" y="5432680"/>
            <a:ext cx="2807700" cy="325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B2C4C7"/>
                </a:solidFill>
                <a:latin typeface="Open Sans"/>
                <a:ea typeface="Open Sans"/>
                <a:cs typeface="Open Sans"/>
                <a:sym typeface="Open Sans"/>
              </a:rPr>
              <a:t>© 2021 Turnitin LLC. All rights reserved.</a:t>
            </a:r>
            <a:endParaRPr sz="600">
              <a:solidFill>
                <a:srgbClr val="B2C4C7"/>
              </a:solidFill>
              <a:latin typeface="Open Sans"/>
              <a:ea typeface="Open Sans"/>
              <a:cs typeface="Open Sans"/>
              <a:sym typeface="Open Sans"/>
            </a:endParaRPr>
          </a:p>
        </p:txBody>
      </p:sp>
      <p:pic>
        <p:nvPicPr>
          <p:cNvPr id="192" name="Google Shape;192;p37"/>
          <p:cNvPicPr preferRelativeResize="0"/>
          <p:nvPr/>
        </p:nvPicPr>
        <p:blipFill>
          <a:blip r:embed="rId3">
            <a:alphaModFix/>
          </a:blip>
          <a:stretch>
            <a:fillRect/>
          </a:stretch>
        </p:blipFill>
        <p:spPr>
          <a:xfrm>
            <a:off x="7550991" y="296587"/>
            <a:ext cx="1216799" cy="364515"/>
          </a:xfrm>
          <a:prstGeom prst="rect">
            <a:avLst/>
          </a:prstGeom>
          <a:noFill/>
          <a:ln>
            <a:noFill/>
          </a:ln>
        </p:spPr>
      </p:pic>
      <p:sp>
        <p:nvSpPr>
          <p:cNvPr id="193" name="Google Shape;193;p37"/>
          <p:cNvSpPr txBox="1"/>
          <p:nvPr/>
        </p:nvSpPr>
        <p:spPr>
          <a:xfrm>
            <a:off x="752400" y="1642850"/>
            <a:ext cx="7820100" cy="4653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
                <a:solidFill>
                  <a:srgbClr val="003C46"/>
                </a:solidFill>
                <a:latin typeface="Open Sans"/>
                <a:ea typeface="Open Sans"/>
                <a:cs typeface="Open Sans"/>
                <a:sym typeface="Open Sans"/>
              </a:rPr>
              <a:t>Bien planifier pour prendre des décisions efficaces dans le cadre de vos recherches</a:t>
            </a:r>
            <a:endParaRPr>
              <a:solidFill>
                <a:srgbClr val="003C46"/>
              </a:solidFill>
              <a:latin typeface="Open Sans"/>
              <a:ea typeface="Open Sans"/>
              <a:cs typeface="Open Sans"/>
              <a:sym typeface="Open Sans"/>
            </a:endParaRPr>
          </a:p>
        </p:txBody>
      </p:sp>
      <p:pic>
        <p:nvPicPr>
          <p:cNvPr id="194" name="Google Shape;194;p37"/>
          <p:cNvPicPr preferRelativeResize="0"/>
          <p:nvPr/>
        </p:nvPicPr>
        <p:blipFill rotWithShape="1">
          <a:blip r:embed="rId4">
            <a:alphaModFix/>
          </a:blip>
          <a:srcRect b="13413" l="13413" r="13406" t="13406"/>
          <a:stretch/>
        </p:blipFill>
        <p:spPr>
          <a:xfrm>
            <a:off x="7499650" y="187241"/>
            <a:ext cx="1319491" cy="583199"/>
          </a:xfrm>
          <a:prstGeom prst="rect">
            <a:avLst/>
          </a:prstGeom>
          <a:noFill/>
          <a:ln>
            <a:noFill/>
          </a:ln>
        </p:spPr>
      </p:pic>
      <p:sp>
        <p:nvSpPr>
          <p:cNvPr id="195" name="Google Shape;195;p37"/>
          <p:cNvSpPr txBox="1"/>
          <p:nvPr/>
        </p:nvSpPr>
        <p:spPr>
          <a:xfrm>
            <a:off x="752400" y="810775"/>
            <a:ext cx="7973400" cy="65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4500">
                <a:solidFill>
                  <a:srgbClr val="003C46"/>
                </a:solidFill>
                <a:latin typeface="Lexend Deca"/>
                <a:ea typeface="Lexend Deca"/>
                <a:cs typeface="Lexend Deca"/>
                <a:sym typeface="Lexend Deca"/>
              </a:rPr>
              <a:t>Stratégies de recherche</a:t>
            </a:r>
            <a:endParaRPr sz="2500">
              <a:solidFill>
                <a:srgbClr val="003C46"/>
              </a:solidFill>
              <a:latin typeface="Lexend Deca"/>
              <a:ea typeface="Lexend Deca"/>
              <a:cs typeface="Lexend Deca"/>
              <a:sym typeface="Lexend Deca"/>
            </a:endParaRPr>
          </a:p>
        </p:txBody>
      </p:sp>
      <p:grpSp>
        <p:nvGrpSpPr>
          <p:cNvPr id="196" name="Google Shape;196;p37"/>
          <p:cNvGrpSpPr/>
          <p:nvPr/>
        </p:nvGrpSpPr>
        <p:grpSpPr>
          <a:xfrm>
            <a:off x="-10375" y="2291750"/>
            <a:ext cx="9154500" cy="2870713"/>
            <a:chOff x="-10375" y="2291750"/>
            <a:chExt cx="9154500" cy="2870713"/>
          </a:xfrm>
        </p:grpSpPr>
        <p:sp>
          <p:nvSpPr>
            <p:cNvPr id="197" name="Google Shape;197;p37"/>
            <p:cNvSpPr/>
            <p:nvPr/>
          </p:nvSpPr>
          <p:spPr>
            <a:xfrm>
              <a:off x="-10375" y="2291750"/>
              <a:ext cx="9154500" cy="2851800"/>
            </a:xfrm>
            <a:prstGeom prst="rect">
              <a:avLst/>
            </a:prstGeom>
            <a:solidFill>
              <a:srgbClr val="D3E8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8" name="Google Shape;198;p37"/>
            <p:cNvPicPr preferRelativeResize="0"/>
            <p:nvPr/>
          </p:nvPicPr>
          <p:blipFill>
            <a:blip r:embed="rId5">
              <a:alphaModFix/>
            </a:blip>
            <a:stretch>
              <a:fillRect/>
            </a:stretch>
          </p:blipFill>
          <p:spPr>
            <a:xfrm>
              <a:off x="1228598" y="2571751"/>
              <a:ext cx="1774423" cy="1923550"/>
            </a:xfrm>
            <a:prstGeom prst="rect">
              <a:avLst/>
            </a:prstGeom>
            <a:noFill/>
            <a:ln>
              <a:noFill/>
            </a:ln>
          </p:spPr>
        </p:pic>
        <p:pic>
          <p:nvPicPr>
            <p:cNvPr id="199" name="Google Shape;199;p37"/>
            <p:cNvPicPr preferRelativeResize="0"/>
            <p:nvPr/>
          </p:nvPicPr>
          <p:blipFill rotWithShape="1">
            <a:blip r:embed="rId6">
              <a:alphaModFix/>
            </a:blip>
            <a:srcRect b="25373" l="0" r="0" t="0"/>
            <a:stretch/>
          </p:blipFill>
          <p:spPr>
            <a:xfrm>
              <a:off x="6672900" y="4043450"/>
              <a:ext cx="1383225" cy="1119014"/>
            </a:xfrm>
            <a:prstGeom prst="rect">
              <a:avLst/>
            </a:prstGeom>
            <a:noFill/>
            <a:ln>
              <a:noFill/>
            </a:ln>
          </p:spPr>
        </p:pic>
        <p:sp>
          <p:nvSpPr>
            <p:cNvPr id="200" name="Google Shape;200;p37"/>
            <p:cNvSpPr txBox="1"/>
            <p:nvPr/>
          </p:nvSpPr>
          <p:spPr>
            <a:xfrm>
              <a:off x="752396" y="2785811"/>
              <a:ext cx="918000" cy="6078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None/>
              </a:pPr>
              <a:r>
                <a:rPr lang="en" sz="7100">
                  <a:solidFill>
                    <a:schemeClr val="lt1"/>
                  </a:solidFill>
                  <a:latin typeface="Lexend Deca"/>
                  <a:ea typeface="Lexend Deca"/>
                  <a:cs typeface="Lexend Deca"/>
                  <a:sym typeface="Lexend Deca"/>
                </a:rPr>
                <a:t>“</a:t>
              </a:r>
              <a:endParaRPr sz="7100">
                <a:solidFill>
                  <a:schemeClr val="lt1"/>
                </a:solidFill>
                <a:latin typeface="Lexend Deca"/>
                <a:ea typeface="Lexend Deca"/>
                <a:cs typeface="Lexend Deca"/>
                <a:sym typeface="Lexend Deca"/>
              </a:endParaRPr>
            </a:p>
          </p:txBody>
        </p:sp>
        <p:sp>
          <p:nvSpPr>
            <p:cNvPr id="201" name="Google Shape;201;p37"/>
            <p:cNvSpPr txBox="1"/>
            <p:nvPr/>
          </p:nvSpPr>
          <p:spPr>
            <a:xfrm>
              <a:off x="5516550" y="2464898"/>
              <a:ext cx="644400" cy="583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3900">
                  <a:solidFill>
                    <a:srgbClr val="003C46"/>
                  </a:solidFill>
                  <a:latin typeface="Lexend Deca"/>
                  <a:ea typeface="Lexend Deca"/>
                  <a:cs typeface="Lexend Deca"/>
                  <a:sym typeface="Lexend Deca"/>
                </a:rPr>
                <a:t>=</a:t>
              </a:r>
              <a:endParaRPr sz="3900">
                <a:solidFill>
                  <a:srgbClr val="003C46"/>
                </a:solidFill>
                <a:latin typeface="Lexend Deca"/>
                <a:ea typeface="Lexend Deca"/>
                <a:cs typeface="Lexend Deca"/>
                <a:sym typeface="Lexend Deca"/>
              </a:endParaRPr>
            </a:p>
          </p:txBody>
        </p:sp>
        <p:sp>
          <p:nvSpPr>
            <p:cNvPr id="202" name="Google Shape;202;p37"/>
            <p:cNvSpPr txBox="1"/>
            <p:nvPr/>
          </p:nvSpPr>
          <p:spPr>
            <a:xfrm>
              <a:off x="5991225" y="2452600"/>
              <a:ext cx="2646300" cy="607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500">
                  <a:solidFill>
                    <a:schemeClr val="lt1"/>
                  </a:solidFill>
                  <a:latin typeface="Lexend Deca"/>
                  <a:ea typeface="Lexend Deca"/>
                  <a:cs typeface="Lexend Deca"/>
                  <a:sym typeface="Lexend Deca"/>
                </a:rPr>
                <a:t>Authentique </a:t>
              </a:r>
              <a:endParaRPr sz="2500">
                <a:solidFill>
                  <a:schemeClr val="lt1"/>
                </a:solidFill>
                <a:latin typeface="Lexend Deca"/>
                <a:ea typeface="Lexend Deca"/>
                <a:cs typeface="Lexend Deca"/>
                <a:sym typeface="Lexend Deca"/>
              </a:endParaRPr>
            </a:p>
            <a:p>
              <a:pPr indent="0" lvl="0" marL="0" rtl="0" algn="l">
                <a:lnSpc>
                  <a:spcPct val="100000"/>
                </a:lnSpc>
                <a:spcBef>
                  <a:spcPts val="0"/>
                </a:spcBef>
                <a:spcAft>
                  <a:spcPts val="0"/>
                </a:spcAft>
                <a:buNone/>
              </a:pPr>
              <a:r>
                <a:rPr lang="en" sz="2500">
                  <a:solidFill>
                    <a:schemeClr val="lt1"/>
                  </a:solidFill>
                  <a:latin typeface="Lexend Deca"/>
                  <a:ea typeface="Lexend Deca"/>
                  <a:cs typeface="Lexend Deca"/>
                  <a:sym typeface="Lexend Deca"/>
                </a:rPr>
                <a:t>Honnête </a:t>
              </a:r>
              <a:endParaRPr sz="2500">
                <a:solidFill>
                  <a:schemeClr val="lt1"/>
                </a:solidFill>
                <a:latin typeface="Lexend Deca"/>
                <a:ea typeface="Lexend Deca"/>
                <a:cs typeface="Lexend Deca"/>
                <a:sym typeface="Lexend Deca"/>
              </a:endParaRPr>
            </a:p>
          </p:txBody>
        </p:sp>
        <p:sp>
          <p:nvSpPr>
            <p:cNvPr id="203" name="Google Shape;203;p37"/>
            <p:cNvSpPr txBox="1"/>
            <p:nvPr/>
          </p:nvSpPr>
          <p:spPr>
            <a:xfrm>
              <a:off x="8157600" y="4299050"/>
              <a:ext cx="644400" cy="6078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None/>
              </a:pPr>
              <a:r>
                <a:rPr lang="en" sz="7100">
                  <a:solidFill>
                    <a:schemeClr val="lt1"/>
                  </a:solidFill>
                  <a:latin typeface="Lexend Deca"/>
                  <a:ea typeface="Lexend Deca"/>
                  <a:cs typeface="Lexend Deca"/>
                  <a:sym typeface="Lexend Deca"/>
                </a:rPr>
                <a:t>”</a:t>
              </a:r>
              <a:endParaRPr sz="7100">
                <a:solidFill>
                  <a:schemeClr val="lt1"/>
                </a:solidFill>
                <a:latin typeface="Lexend Deca"/>
                <a:ea typeface="Lexend Deca"/>
                <a:cs typeface="Lexend Deca"/>
                <a:sym typeface="Lexend Deca"/>
              </a:endParaRPr>
            </a:p>
          </p:txBody>
        </p:sp>
        <p:pic>
          <p:nvPicPr>
            <p:cNvPr id="204" name="Google Shape;204;p37"/>
            <p:cNvPicPr preferRelativeResize="0"/>
            <p:nvPr/>
          </p:nvPicPr>
          <p:blipFill>
            <a:blip r:embed="rId7">
              <a:alphaModFix amt="86000"/>
            </a:blip>
            <a:stretch>
              <a:fillRect/>
            </a:stretch>
          </p:blipFill>
          <p:spPr>
            <a:xfrm>
              <a:off x="2118225" y="3200378"/>
              <a:ext cx="5591549" cy="1621272"/>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6"/>
          <p:cNvSpPr txBox="1"/>
          <p:nvPr/>
        </p:nvSpPr>
        <p:spPr>
          <a:xfrm>
            <a:off x="752400" y="886975"/>
            <a:ext cx="6292800" cy="65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500">
                <a:solidFill>
                  <a:srgbClr val="003C46"/>
                </a:solidFill>
                <a:latin typeface="Lexend Deca"/>
                <a:ea typeface="Lexend Deca"/>
                <a:cs typeface="Lexend Deca"/>
                <a:sym typeface="Lexend Deca"/>
              </a:rPr>
              <a:t>Référencement des sources</a:t>
            </a:r>
            <a:endParaRPr sz="2600">
              <a:solidFill>
                <a:srgbClr val="003C46"/>
              </a:solidFill>
              <a:latin typeface="Lexend Deca"/>
              <a:ea typeface="Lexend Deca"/>
              <a:cs typeface="Lexend Deca"/>
              <a:sym typeface="Lexend Deca"/>
            </a:endParaRPr>
          </a:p>
        </p:txBody>
      </p:sp>
      <p:sp>
        <p:nvSpPr>
          <p:cNvPr id="279" name="Google Shape;279;p46"/>
          <p:cNvSpPr txBox="1"/>
          <p:nvPr/>
        </p:nvSpPr>
        <p:spPr>
          <a:xfrm>
            <a:off x="752400" y="1554575"/>
            <a:ext cx="7740000" cy="31827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Ne reportez pas le référencement à plus tard.</a:t>
            </a:r>
            <a:endParaRPr>
              <a:solidFill>
                <a:schemeClr val="dk2"/>
              </a:solidFill>
              <a:latin typeface="Open Sans"/>
              <a:ea typeface="Open Sans"/>
              <a:cs typeface="Open Sans"/>
              <a:sym typeface="Open Sans"/>
            </a:endParaRPr>
          </a:p>
          <a:p>
            <a:pPr indent="-317500" lvl="1" marL="914400" rtl="0" algn="l">
              <a:lnSpc>
                <a:spcPct val="115000"/>
              </a:lnSpc>
              <a:spcBef>
                <a:spcPts val="3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Il est tentant de remettre cet élément à la fin du projet, mais cela peut rendre votre rédaction invalide si vous manquez de temps pour le faire.</a:t>
            </a:r>
            <a:endParaRPr>
              <a:solidFill>
                <a:schemeClr val="dk2"/>
              </a:solidFill>
              <a:latin typeface="Open Sans"/>
              <a:ea typeface="Open Sans"/>
              <a:cs typeface="Open Sans"/>
              <a:sym typeface="Open Sans"/>
            </a:endParaRPr>
          </a:p>
          <a:p>
            <a:pPr indent="-317500" lvl="1" marL="914400" rtl="0" algn="l">
              <a:lnSpc>
                <a:spcPct val="115000"/>
              </a:lnSpc>
              <a:spcBef>
                <a:spcPts val="3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Prendre le temps de créer dès le début les références bibliographiques et les citations indirectes est le meilleur moyen d’éviter les erreurs.</a:t>
            </a:r>
            <a:endParaRPr>
              <a:solidFill>
                <a:schemeClr val="dk2"/>
              </a:solidFill>
              <a:latin typeface="Open Sans"/>
              <a:ea typeface="Open Sans"/>
              <a:cs typeface="Open Sans"/>
              <a:sym typeface="Open Sans"/>
            </a:endParaRPr>
          </a:p>
          <a:p>
            <a:pPr indent="-317500" lvl="2" marL="1371600" rtl="0" algn="l">
              <a:lnSpc>
                <a:spcPct val="115000"/>
              </a:lnSpc>
              <a:spcBef>
                <a:spcPts val="3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Il existe de nombreux utilitaires en ligne pour vous aider à rédiger et à organiser ces informations.</a:t>
            </a:r>
            <a:endParaRPr>
              <a:solidFill>
                <a:schemeClr val="dk2"/>
              </a:solidFill>
              <a:latin typeface="Open Sans"/>
              <a:ea typeface="Open Sans"/>
              <a:cs typeface="Open Sans"/>
              <a:sym typeface="Open Sans"/>
            </a:endParaRPr>
          </a:p>
          <a:p>
            <a:pPr indent="-317500" lvl="0" marL="457200" rtl="0" algn="l">
              <a:lnSpc>
                <a:spcPct val="115000"/>
              </a:lnSpc>
              <a:spcBef>
                <a:spcPts val="3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Prenez aussi l’habitude d’inclure des citations indirectes pendant la rédaction de votre copie.</a:t>
            </a:r>
            <a:endParaRPr sz="1500">
              <a:solidFill>
                <a:schemeClr val="dk2"/>
              </a:solidFill>
              <a:latin typeface="Open Sans"/>
              <a:ea typeface="Open Sans"/>
              <a:cs typeface="Open Sans"/>
              <a:sym typeface="Open Sans"/>
            </a:endParaRPr>
          </a:p>
        </p:txBody>
      </p:sp>
      <p:pic>
        <p:nvPicPr>
          <p:cNvPr id="280" name="Google Shape;280;p46"/>
          <p:cNvPicPr preferRelativeResize="0"/>
          <p:nvPr/>
        </p:nvPicPr>
        <p:blipFill rotWithShape="1">
          <a:blip r:embed="rId3">
            <a:alphaModFix/>
          </a:blip>
          <a:srcRect b="13413" l="13413" r="13406" t="13406"/>
          <a:stretch/>
        </p:blipFill>
        <p:spPr>
          <a:xfrm>
            <a:off x="7499650" y="187241"/>
            <a:ext cx="1319491" cy="583199"/>
          </a:xfrm>
          <a:prstGeom prst="rect">
            <a:avLst/>
          </a:prstGeom>
          <a:noFill/>
          <a:ln>
            <a:noFill/>
          </a:ln>
        </p:spPr>
      </p:pic>
      <p:pic>
        <p:nvPicPr>
          <p:cNvPr id="281" name="Google Shape;281;p46"/>
          <p:cNvPicPr preferRelativeResize="0"/>
          <p:nvPr/>
        </p:nvPicPr>
        <p:blipFill>
          <a:blip r:embed="rId4">
            <a:alphaModFix/>
          </a:blip>
          <a:stretch>
            <a:fillRect/>
          </a:stretch>
        </p:blipFill>
        <p:spPr>
          <a:xfrm>
            <a:off x="7258825" y="4030000"/>
            <a:ext cx="1383300" cy="741000"/>
          </a:xfrm>
          <a:prstGeom prst="rect">
            <a:avLst/>
          </a:prstGeom>
          <a:noFill/>
          <a:ln>
            <a:noFill/>
          </a:ln>
        </p:spPr>
      </p:pic>
      <p:sp>
        <p:nvSpPr>
          <p:cNvPr id="282" name="Google Shape;282;p46"/>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2022 Turnitin LLC. Tous droits réservés.</a:t>
            </a:r>
            <a:endParaRPr sz="600">
              <a:solidFill>
                <a:srgbClr val="666666"/>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7"/>
          <p:cNvSpPr txBox="1"/>
          <p:nvPr/>
        </p:nvSpPr>
        <p:spPr>
          <a:xfrm>
            <a:off x="752400" y="886975"/>
            <a:ext cx="6292800" cy="65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500">
                <a:solidFill>
                  <a:srgbClr val="003C46"/>
                </a:solidFill>
                <a:latin typeface="Lexend Deca"/>
                <a:ea typeface="Lexend Deca"/>
                <a:cs typeface="Lexend Deca"/>
                <a:sym typeface="Lexend Deca"/>
              </a:rPr>
              <a:t>Gestion efficace du temps</a:t>
            </a:r>
            <a:endParaRPr sz="2600">
              <a:solidFill>
                <a:srgbClr val="003C46"/>
              </a:solidFill>
              <a:latin typeface="Lexend Deca"/>
              <a:ea typeface="Lexend Deca"/>
              <a:cs typeface="Lexend Deca"/>
              <a:sym typeface="Lexend Deca"/>
            </a:endParaRPr>
          </a:p>
        </p:txBody>
      </p:sp>
      <p:sp>
        <p:nvSpPr>
          <p:cNvPr id="288" name="Google Shape;288;p47"/>
          <p:cNvSpPr txBox="1"/>
          <p:nvPr/>
        </p:nvSpPr>
        <p:spPr>
          <a:xfrm>
            <a:off x="752400" y="1554575"/>
            <a:ext cx="7740000" cy="31827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Gardez un œil sur le planning que vous avez préparé au début et veillez à respecter les échéances.</a:t>
            </a:r>
            <a:endParaRPr>
              <a:solidFill>
                <a:schemeClr val="dk2"/>
              </a:solidFill>
              <a:latin typeface="Open Sans"/>
              <a:ea typeface="Open Sans"/>
              <a:cs typeface="Open Sans"/>
              <a:sym typeface="Open Sans"/>
            </a:endParaRPr>
          </a:p>
          <a:p>
            <a:pPr indent="-317500" lvl="0" marL="457200" rtl="0" algn="l">
              <a:lnSpc>
                <a:spcPct val="115000"/>
              </a:lnSpc>
              <a:spcBef>
                <a:spcPts val="6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Vous pouvez utiliser un agenda ou un calendrier pour organiser vos échéances.</a:t>
            </a:r>
            <a:endParaRPr>
              <a:solidFill>
                <a:schemeClr val="dk2"/>
              </a:solidFill>
              <a:latin typeface="Open Sans"/>
              <a:ea typeface="Open Sans"/>
              <a:cs typeface="Open Sans"/>
              <a:sym typeface="Open Sans"/>
            </a:endParaRPr>
          </a:p>
          <a:p>
            <a:pPr indent="-317500" lvl="0" marL="457200" rtl="0" algn="l">
              <a:lnSpc>
                <a:spcPct val="115000"/>
              </a:lnSpc>
              <a:spcBef>
                <a:spcPts val="6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Vous pouvez aussi demander à un partenaire (un colocataire, un camarade de classe, un membre de votre famille) de vous rappeler vos responsabilités, par exemple au cours de rencontres régulières pour faire le point.</a:t>
            </a:r>
            <a:endParaRPr>
              <a:solidFill>
                <a:schemeClr val="dk2"/>
              </a:solidFill>
              <a:latin typeface="Open Sans"/>
              <a:ea typeface="Open Sans"/>
              <a:cs typeface="Open Sans"/>
              <a:sym typeface="Open Sans"/>
            </a:endParaRPr>
          </a:p>
          <a:p>
            <a:pPr indent="-317500" lvl="0" marL="4572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Prévoyez une plage horaire quotidienne réservée à votre travail plutôt que de tout rédiger à la dernière heure,</a:t>
            </a:r>
            <a:endParaRPr>
              <a:solidFill>
                <a:schemeClr val="dk2"/>
              </a:solidFill>
              <a:latin typeface="Open Sans"/>
              <a:ea typeface="Open Sans"/>
              <a:cs typeface="Open Sans"/>
              <a:sym typeface="Open Sans"/>
            </a:endParaRPr>
          </a:p>
          <a:p>
            <a:pPr indent="-317500" lvl="1" marL="914400" rtl="0" algn="l">
              <a:lnSpc>
                <a:spcPct val="115000"/>
              </a:lnSpc>
              <a:spcBef>
                <a:spcPts val="3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au risque de manquer de concentration ou de succomber au stress.</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sz="1200">
              <a:solidFill>
                <a:schemeClr val="dk2"/>
              </a:solidFill>
              <a:latin typeface="Open Sans"/>
              <a:ea typeface="Open Sans"/>
              <a:cs typeface="Open Sans"/>
              <a:sym typeface="Open Sans"/>
            </a:endParaRPr>
          </a:p>
          <a:p>
            <a:pPr indent="0" lvl="0" marL="0" rtl="0" algn="l">
              <a:lnSpc>
                <a:spcPct val="115000"/>
              </a:lnSpc>
              <a:spcBef>
                <a:spcPts val="0"/>
              </a:spcBef>
              <a:spcAft>
                <a:spcPts val="1600"/>
              </a:spcAft>
              <a:buNone/>
            </a:pPr>
            <a:r>
              <a:t/>
            </a:r>
            <a:endParaRPr sz="1500">
              <a:solidFill>
                <a:schemeClr val="dk2"/>
              </a:solidFill>
              <a:latin typeface="Open Sans"/>
              <a:ea typeface="Open Sans"/>
              <a:cs typeface="Open Sans"/>
              <a:sym typeface="Open Sans"/>
            </a:endParaRPr>
          </a:p>
        </p:txBody>
      </p:sp>
      <p:pic>
        <p:nvPicPr>
          <p:cNvPr id="289" name="Google Shape;289;p47"/>
          <p:cNvPicPr preferRelativeResize="0"/>
          <p:nvPr/>
        </p:nvPicPr>
        <p:blipFill rotWithShape="1">
          <a:blip r:embed="rId3">
            <a:alphaModFix/>
          </a:blip>
          <a:srcRect b="13413" l="13413" r="13406" t="13406"/>
          <a:stretch/>
        </p:blipFill>
        <p:spPr>
          <a:xfrm>
            <a:off x="7499650" y="187241"/>
            <a:ext cx="1319491" cy="583199"/>
          </a:xfrm>
          <a:prstGeom prst="rect">
            <a:avLst/>
          </a:prstGeom>
          <a:noFill/>
          <a:ln>
            <a:noFill/>
          </a:ln>
        </p:spPr>
      </p:pic>
      <p:sp>
        <p:nvSpPr>
          <p:cNvPr id="290" name="Google Shape;290;p47"/>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2022 Turnitin LLC. Tous droits réservés.</a:t>
            </a:r>
            <a:endParaRPr sz="600">
              <a:solidFill>
                <a:srgbClr val="666666"/>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8"/>
          <p:cNvSpPr txBox="1"/>
          <p:nvPr/>
        </p:nvSpPr>
        <p:spPr>
          <a:xfrm>
            <a:off x="752400" y="1554575"/>
            <a:ext cx="7740000" cy="31827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Les listes, fiches de planification, notes, etc. permettent de suivre le planning et d’organiser vos sources.</a:t>
            </a:r>
            <a:endParaRPr>
              <a:solidFill>
                <a:schemeClr val="dk2"/>
              </a:solidFill>
              <a:latin typeface="Open Sans"/>
              <a:ea typeface="Open Sans"/>
              <a:cs typeface="Open Sans"/>
              <a:sym typeface="Open Sans"/>
            </a:endParaRPr>
          </a:p>
          <a:p>
            <a:pPr indent="0" lvl="0" marL="457200" rtl="0" algn="l">
              <a:lnSpc>
                <a:spcPct val="50000"/>
              </a:lnSpc>
              <a:spcBef>
                <a:spcPts val="0"/>
              </a:spcBef>
              <a:spcAft>
                <a:spcPts val="0"/>
              </a:spcAft>
              <a:buNone/>
            </a:pPr>
            <a:r>
              <a:t/>
            </a:r>
            <a:endParaRPr>
              <a:solidFill>
                <a:schemeClr val="dk2"/>
              </a:solidFill>
              <a:latin typeface="Open Sans"/>
              <a:ea typeface="Open Sans"/>
              <a:cs typeface="Open Sans"/>
              <a:sym typeface="Open Sans"/>
            </a:endParaRPr>
          </a:p>
          <a:p>
            <a:pPr indent="-317500" lvl="0" marL="4572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Conservez tous ces renseignements au même endroit et organisez les documents physiques dans des classeurs, avec des étiquettes et intercalaires.</a:t>
            </a:r>
            <a:endParaRPr>
              <a:solidFill>
                <a:schemeClr val="dk2"/>
              </a:solidFill>
              <a:latin typeface="Open Sans"/>
              <a:ea typeface="Open Sans"/>
              <a:cs typeface="Open Sans"/>
              <a:sym typeface="Open Sans"/>
            </a:endParaRPr>
          </a:p>
          <a:p>
            <a:pPr indent="0" lvl="0" marL="457200" rtl="0" algn="l">
              <a:lnSpc>
                <a:spcPct val="50000"/>
              </a:lnSpc>
              <a:spcBef>
                <a:spcPts val="0"/>
              </a:spcBef>
              <a:spcAft>
                <a:spcPts val="0"/>
              </a:spcAft>
              <a:buNone/>
            </a:pPr>
            <a:r>
              <a:t/>
            </a:r>
            <a:endParaRPr>
              <a:solidFill>
                <a:schemeClr val="dk2"/>
              </a:solidFill>
              <a:latin typeface="Open Sans"/>
              <a:ea typeface="Open Sans"/>
              <a:cs typeface="Open Sans"/>
              <a:sym typeface="Open Sans"/>
            </a:endParaRPr>
          </a:p>
          <a:p>
            <a:pPr indent="-317500" lvl="0" marL="4572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Organisez les fichiers numériques dans des dossiers informatiques.</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sz="1200">
              <a:solidFill>
                <a:schemeClr val="dk2"/>
              </a:solidFill>
              <a:latin typeface="Open Sans"/>
              <a:ea typeface="Open Sans"/>
              <a:cs typeface="Open Sans"/>
              <a:sym typeface="Open Sans"/>
            </a:endParaRPr>
          </a:p>
          <a:p>
            <a:pPr indent="0" lvl="0" marL="0" rtl="0" algn="l">
              <a:lnSpc>
                <a:spcPct val="115000"/>
              </a:lnSpc>
              <a:spcBef>
                <a:spcPts val="0"/>
              </a:spcBef>
              <a:spcAft>
                <a:spcPts val="1600"/>
              </a:spcAft>
              <a:buNone/>
            </a:pPr>
            <a:r>
              <a:t/>
            </a:r>
            <a:endParaRPr sz="1500">
              <a:solidFill>
                <a:schemeClr val="dk2"/>
              </a:solidFill>
              <a:latin typeface="Open Sans"/>
              <a:ea typeface="Open Sans"/>
              <a:cs typeface="Open Sans"/>
              <a:sym typeface="Open Sans"/>
            </a:endParaRPr>
          </a:p>
        </p:txBody>
      </p:sp>
      <p:pic>
        <p:nvPicPr>
          <p:cNvPr id="296" name="Google Shape;296;p48"/>
          <p:cNvPicPr preferRelativeResize="0"/>
          <p:nvPr/>
        </p:nvPicPr>
        <p:blipFill rotWithShape="1">
          <a:blip r:embed="rId3">
            <a:alphaModFix/>
          </a:blip>
          <a:srcRect b="13413" l="13413" r="13406" t="13406"/>
          <a:stretch/>
        </p:blipFill>
        <p:spPr>
          <a:xfrm>
            <a:off x="7499650" y="187241"/>
            <a:ext cx="1319491" cy="583199"/>
          </a:xfrm>
          <a:prstGeom prst="rect">
            <a:avLst/>
          </a:prstGeom>
          <a:noFill/>
          <a:ln>
            <a:noFill/>
          </a:ln>
        </p:spPr>
      </p:pic>
      <p:pic>
        <p:nvPicPr>
          <p:cNvPr id="297" name="Google Shape;297;p48"/>
          <p:cNvPicPr preferRelativeResize="0"/>
          <p:nvPr/>
        </p:nvPicPr>
        <p:blipFill>
          <a:blip r:embed="rId4">
            <a:alphaModFix/>
          </a:blip>
          <a:stretch>
            <a:fillRect/>
          </a:stretch>
        </p:blipFill>
        <p:spPr>
          <a:xfrm>
            <a:off x="7499650" y="3468650"/>
            <a:ext cx="1239575" cy="1343750"/>
          </a:xfrm>
          <a:prstGeom prst="rect">
            <a:avLst/>
          </a:prstGeom>
          <a:noFill/>
          <a:ln>
            <a:noFill/>
          </a:ln>
        </p:spPr>
      </p:pic>
      <p:sp>
        <p:nvSpPr>
          <p:cNvPr id="298" name="Google Shape;298;p48"/>
          <p:cNvSpPr txBox="1"/>
          <p:nvPr/>
        </p:nvSpPr>
        <p:spPr>
          <a:xfrm>
            <a:off x="752400" y="886975"/>
            <a:ext cx="6292800" cy="492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500">
                <a:solidFill>
                  <a:srgbClr val="003C46"/>
                </a:solidFill>
                <a:latin typeface="Lexend Deca"/>
                <a:ea typeface="Lexend Deca"/>
                <a:cs typeface="Lexend Deca"/>
                <a:sym typeface="Lexend Deca"/>
              </a:rPr>
              <a:t>Organisation</a:t>
            </a:r>
            <a:endParaRPr sz="2500">
              <a:solidFill>
                <a:srgbClr val="003C46"/>
              </a:solidFill>
              <a:latin typeface="Lexend Deca"/>
              <a:ea typeface="Lexend Deca"/>
              <a:cs typeface="Lexend Deca"/>
              <a:sym typeface="Lexend Deca"/>
            </a:endParaRPr>
          </a:p>
        </p:txBody>
      </p:sp>
      <p:sp>
        <p:nvSpPr>
          <p:cNvPr id="299" name="Google Shape;299;p48"/>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2022 Turnitin LLC. Tous droits réservés.</a:t>
            </a:r>
            <a:endParaRPr sz="600">
              <a:solidFill>
                <a:srgbClr val="666666"/>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49"/>
          <p:cNvSpPr txBox="1"/>
          <p:nvPr/>
        </p:nvSpPr>
        <p:spPr>
          <a:xfrm>
            <a:off x="752400" y="886975"/>
            <a:ext cx="6292800" cy="658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500">
                <a:solidFill>
                  <a:srgbClr val="003C46"/>
                </a:solidFill>
                <a:latin typeface="Lexend Deca"/>
                <a:ea typeface="Lexend Deca"/>
                <a:cs typeface="Lexend Deca"/>
                <a:sym typeface="Lexend Deca"/>
              </a:rPr>
              <a:t>Quelles autres stratégies partager avec vos camarades ?</a:t>
            </a:r>
            <a:endParaRPr sz="2600">
              <a:solidFill>
                <a:srgbClr val="003C46"/>
              </a:solidFill>
              <a:latin typeface="Lexend Deca"/>
              <a:ea typeface="Lexend Deca"/>
              <a:cs typeface="Lexend Deca"/>
              <a:sym typeface="Lexend Deca"/>
            </a:endParaRPr>
          </a:p>
        </p:txBody>
      </p:sp>
      <p:pic>
        <p:nvPicPr>
          <p:cNvPr id="305" name="Google Shape;305;p49"/>
          <p:cNvPicPr preferRelativeResize="0"/>
          <p:nvPr/>
        </p:nvPicPr>
        <p:blipFill rotWithShape="1">
          <a:blip r:embed="rId3">
            <a:alphaModFix/>
          </a:blip>
          <a:srcRect b="13413" l="13413" r="13406" t="13406"/>
          <a:stretch/>
        </p:blipFill>
        <p:spPr>
          <a:xfrm>
            <a:off x="7499650" y="187241"/>
            <a:ext cx="1319491" cy="583199"/>
          </a:xfrm>
          <a:prstGeom prst="rect">
            <a:avLst/>
          </a:prstGeom>
          <a:noFill/>
          <a:ln>
            <a:noFill/>
          </a:ln>
        </p:spPr>
      </p:pic>
      <p:sp>
        <p:nvSpPr>
          <p:cNvPr id="306" name="Google Shape;306;p49"/>
          <p:cNvSpPr/>
          <p:nvPr/>
        </p:nvSpPr>
        <p:spPr>
          <a:xfrm>
            <a:off x="880075" y="1950225"/>
            <a:ext cx="7340100" cy="2618400"/>
          </a:xfrm>
          <a:prstGeom prst="roundRect">
            <a:avLst>
              <a:gd fmla="val 6933" name="adj"/>
            </a:avLst>
          </a:prstGeom>
          <a:noFill/>
          <a:ln cap="flat" cmpd="sng" w="9525">
            <a:solidFill>
              <a:srgbClr val="003C4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49"/>
          <p:cNvSpPr/>
          <p:nvPr/>
        </p:nvSpPr>
        <p:spPr>
          <a:xfrm>
            <a:off x="7227625" y="3882050"/>
            <a:ext cx="1439100" cy="812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8" name="Google Shape;308;p49"/>
          <p:cNvPicPr preferRelativeResize="0"/>
          <p:nvPr/>
        </p:nvPicPr>
        <p:blipFill>
          <a:blip r:embed="rId4">
            <a:alphaModFix/>
          </a:blip>
          <a:stretch>
            <a:fillRect/>
          </a:stretch>
        </p:blipFill>
        <p:spPr>
          <a:xfrm>
            <a:off x="7277025" y="3529875"/>
            <a:ext cx="1503150" cy="1629475"/>
          </a:xfrm>
          <a:prstGeom prst="rect">
            <a:avLst/>
          </a:prstGeom>
          <a:noFill/>
          <a:ln>
            <a:noFill/>
          </a:ln>
        </p:spPr>
      </p:pic>
      <p:sp>
        <p:nvSpPr>
          <p:cNvPr id="309" name="Google Shape;309;p49"/>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2022 Turnitin LLC. Tous droits réservés.</a:t>
            </a:r>
            <a:endParaRPr sz="600">
              <a:solidFill>
                <a:srgbClr val="666666"/>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313" name="Shape 313"/>
        <p:cNvGrpSpPr/>
        <p:nvPr/>
      </p:nvGrpSpPr>
      <p:grpSpPr>
        <a:xfrm>
          <a:off x="0" y="0"/>
          <a:ext cx="0" cy="0"/>
          <a:chOff x="0" y="0"/>
          <a:chExt cx="0" cy="0"/>
        </a:xfrm>
      </p:grpSpPr>
      <p:sp>
        <p:nvSpPr>
          <p:cNvPr id="314" name="Google Shape;314;p50"/>
          <p:cNvSpPr txBox="1"/>
          <p:nvPr/>
        </p:nvSpPr>
        <p:spPr>
          <a:xfrm>
            <a:off x="752400" y="886975"/>
            <a:ext cx="6292800" cy="65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500">
                <a:solidFill>
                  <a:srgbClr val="003C46"/>
                </a:solidFill>
                <a:latin typeface="Lexend Deca"/>
                <a:ea typeface="Lexend Deca"/>
                <a:cs typeface="Lexend Deca"/>
                <a:sym typeface="Lexend Deca"/>
              </a:rPr>
              <a:t>Planification du prochain projet</a:t>
            </a:r>
            <a:endParaRPr sz="2600">
              <a:solidFill>
                <a:srgbClr val="003C46"/>
              </a:solidFill>
              <a:latin typeface="Lexend Deca"/>
              <a:ea typeface="Lexend Deca"/>
              <a:cs typeface="Lexend Deca"/>
              <a:sym typeface="Lexend Deca"/>
            </a:endParaRPr>
          </a:p>
        </p:txBody>
      </p:sp>
      <p:sp>
        <p:nvSpPr>
          <p:cNvPr id="315" name="Google Shape;315;p50"/>
          <p:cNvSpPr txBox="1"/>
          <p:nvPr/>
        </p:nvSpPr>
        <p:spPr>
          <a:xfrm>
            <a:off x="752400" y="1554575"/>
            <a:ext cx="7740000" cy="31827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Considérez toutes les stratégies dont nous avons parlé. Sélectionnez-en une ou deux à essayer au cours de votre prochain projet.</a:t>
            </a:r>
            <a:endParaRPr>
              <a:solidFill>
                <a:schemeClr val="dk2"/>
              </a:solidFill>
              <a:latin typeface="Open Sans"/>
              <a:ea typeface="Open Sans"/>
              <a:cs typeface="Open Sans"/>
              <a:sym typeface="Open Sans"/>
            </a:endParaRPr>
          </a:p>
          <a:p>
            <a:pPr indent="0" lvl="0" marL="0" rtl="0" algn="l">
              <a:lnSpc>
                <a:spcPct val="50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chemeClr val="dk2"/>
                </a:solidFill>
                <a:latin typeface="Open Sans"/>
                <a:ea typeface="Open Sans"/>
                <a:cs typeface="Open Sans"/>
                <a:sym typeface="Open Sans"/>
              </a:rPr>
              <a:t>   		1.</a:t>
            </a:r>
            <a:endParaRPr>
              <a:solidFill>
                <a:schemeClr val="dk2"/>
              </a:solidFill>
              <a:latin typeface="Open Sans"/>
              <a:ea typeface="Open Sans"/>
              <a:cs typeface="Open Sans"/>
              <a:sym typeface="Open Sans"/>
            </a:endParaRPr>
          </a:p>
          <a:p>
            <a:pPr indent="0" lvl="0" marL="0" rtl="0" algn="l">
              <a:lnSpc>
                <a:spcPct val="50000"/>
              </a:lnSpc>
              <a:spcBef>
                <a:spcPts val="0"/>
              </a:spcBef>
              <a:spcAft>
                <a:spcPts val="0"/>
              </a:spcAft>
              <a:buNone/>
            </a:pPr>
            <a:r>
              <a:rPr lang="en">
                <a:solidFill>
                  <a:schemeClr val="dk2"/>
                </a:solidFill>
                <a:latin typeface="Open Sans"/>
                <a:ea typeface="Open Sans"/>
                <a:cs typeface="Open Sans"/>
                <a:sym typeface="Open Sans"/>
              </a:rPr>
              <a:t>   </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chemeClr val="dk2"/>
                </a:solidFill>
                <a:latin typeface="Open Sans"/>
                <a:ea typeface="Open Sans"/>
                <a:cs typeface="Open Sans"/>
                <a:sym typeface="Open Sans"/>
              </a:rPr>
              <a:t>   		2.</a:t>
            </a:r>
            <a:endParaRPr>
              <a:solidFill>
                <a:schemeClr val="dk2"/>
              </a:solidFill>
              <a:latin typeface="Open Sans"/>
              <a:ea typeface="Open Sans"/>
              <a:cs typeface="Open Sans"/>
              <a:sym typeface="Open Sans"/>
            </a:endParaRPr>
          </a:p>
          <a:p>
            <a:pPr indent="0" lvl="0" marL="0" rtl="0" algn="l">
              <a:lnSpc>
                <a:spcPct val="50000"/>
              </a:lnSpc>
              <a:spcBef>
                <a:spcPts val="0"/>
              </a:spcBef>
              <a:spcAft>
                <a:spcPts val="0"/>
              </a:spcAft>
              <a:buNone/>
            </a:pPr>
            <a:r>
              <a:t/>
            </a:r>
            <a:endParaRPr>
              <a:solidFill>
                <a:schemeClr val="dk2"/>
              </a:solidFill>
              <a:latin typeface="Open Sans"/>
              <a:ea typeface="Open Sans"/>
              <a:cs typeface="Open Sans"/>
              <a:sym typeface="Open Sans"/>
            </a:endParaRPr>
          </a:p>
          <a:p>
            <a:pPr indent="-317500" lvl="0" marL="4572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Gardez à l’esprit que le choix de la stratégie la plus adaptée peut varier d’un individu à un autre.</a:t>
            </a:r>
            <a:endParaRPr>
              <a:solidFill>
                <a:schemeClr val="dk2"/>
              </a:solidFill>
              <a:latin typeface="Open Sans"/>
              <a:ea typeface="Open Sans"/>
              <a:cs typeface="Open Sans"/>
              <a:sym typeface="Open Sans"/>
            </a:endParaRPr>
          </a:p>
          <a:p>
            <a:pPr indent="-317500" lvl="0" marL="914400" rtl="0" algn="l">
              <a:lnSpc>
                <a:spcPct val="115000"/>
              </a:lnSpc>
              <a:spcBef>
                <a:spcPts val="3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Il faut parfois plusieurs tentatives et erreurs avant de trouver celle qui vous convient.</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1600"/>
              </a:spcAft>
              <a:buNone/>
            </a:pPr>
            <a:r>
              <a:t/>
            </a:r>
            <a:endParaRPr>
              <a:solidFill>
                <a:schemeClr val="dk2"/>
              </a:solidFill>
              <a:latin typeface="Open Sans"/>
              <a:ea typeface="Open Sans"/>
              <a:cs typeface="Open Sans"/>
              <a:sym typeface="Open Sans"/>
            </a:endParaRPr>
          </a:p>
        </p:txBody>
      </p:sp>
      <p:pic>
        <p:nvPicPr>
          <p:cNvPr id="316" name="Google Shape;316;p50"/>
          <p:cNvPicPr preferRelativeResize="0"/>
          <p:nvPr/>
        </p:nvPicPr>
        <p:blipFill rotWithShape="1">
          <a:blip r:embed="rId3">
            <a:alphaModFix/>
          </a:blip>
          <a:srcRect b="13413" l="13413" r="13406" t="13406"/>
          <a:stretch/>
        </p:blipFill>
        <p:spPr>
          <a:xfrm>
            <a:off x="7499650" y="111041"/>
            <a:ext cx="1319491" cy="583199"/>
          </a:xfrm>
          <a:prstGeom prst="rect">
            <a:avLst/>
          </a:prstGeom>
          <a:noFill/>
          <a:ln>
            <a:noFill/>
          </a:ln>
        </p:spPr>
      </p:pic>
      <p:sp>
        <p:nvSpPr>
          <p:cNvPr id="317" name="Google Shape;317;p50"/>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2022 Turnitin LLC. Tous droits réservés.</a:t>
            </a:r>
            <a:endParaRPr sz="600">
              <a:solidFill>
                <a:srgbClr val="666666"/>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51"/>
          <p:cNvSpPr txBox="1"/>
          <p:nvPr>
            <p:ph type="title"/>
          </p:nvPr>
        </p:nvSpPr>
        <p:spPr>
          <a:xfrm>
            <a:off x="763200" y="2253600"/>
            <a:ext cx="4546800" cy="83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Merci</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208" name="Shape 208"/>
        <p:cNvGrpSpPr/>
        <p:nvPr/>
      </p:nvGrpSpPr>
      <p:grpSpPr>
        <a:xfrm>
          <a:off x="0" y="0"/>
          <a:ext cx="0" cy="0"/>
          <a:chOff x="0" y="0"/>
          <a:chExt cx="0" cy="0"/>
        </a:xfrm>
      </p:grpSpPr>
      <p:sp>
        <p:nvSpPr>
          <p:cNvPr id="209" name="Google Shape;209;p38"/>
          <p:cNvSpPr txBox="1"/>
          <p:nvPr/>
        </p:nvSpPr>
        <p:spPr>
          <a:xfrm>
            <a:off x="752400" y="886975"/>
            <a:ext cx="7686000" cy="65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500">
                <a:solidFill>
                  <a:srgbClr val="003C46"/>
                </a:solidFill>
                <a:latin typeface="Lexend Deca"/>
                <a:ea typeface="Lexend Deca"/>
                <a:cs typeface="Lexend Deca"/>
                <a:sym typeface="Lexend Deca"/>
              </a:rPr>
              <a:t>Le processus de recherche et de rédaction</a:t>
            </a:r>
            <a:endParaRPr sz="2600">
              <a:solidFill>
                <a:srgbClr val="003C46"/>
              </a:solidFill>
              <a:latin typeface="Lexend Deca"/>
              <a:ea typeface="Lexend Deca"/>
              <a:cs typeface="Lexend Deca"/>
              <a:sym typeface="Lexend Deca"/>
            </a:endParaRPr>
          </a:p>
        </p:txBody>
      </p:sp>
      <p:sp>
        <p:nvSpPr>
          <p:cNvPr id="210" name="Google Shape;210;p38"/>
          <p:cNvSpPr txBox="1"/>
          <p:nvPr/>
        </p:nvSpPr>
        <p:spPr>
          <a:xfrm>
            <a:off x="752400" y="1724400"/>
            <a:ext cx="7740000" cy="2912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chemeClr val="dk2"/>
                </a:solidFill>
                <a:latin typeface="Open Sans"/>
                <a:ea typeface="Open Sans"/>
                <a:cs typeface="Open Sans"/>
                <a:sym typeface="Open Sans"/>
              </a:rPr>
              <a:t>1</a:t>
            </a:r>
            <a:r>
              <a:rPr lang="en" sz="1200">
                <a:solidFill>
                  <a:schemeClr val="dk2"/>
                </a:solidFill>
                <a:latin typeface="Open Sans"/>
                <a:ea typeface="Open Sans"/>
                <a:cs typeface="Open Sans"/>
                <a:sym typeface="Open Sans"/>
              </a:rPr>
              <a:t>  Choisir une thématique</a:t>
            </a:r>
            <a:endParaRPr sz="1200">
              <a:solidFill>
                <a:schemeClr val="dk2"/>
              </a:solidFill>
              <a:latin typeface="Open Sans"/>
              <a:ea typeface="Open Sans"/>
              <a:cs typeface="Open Sans"/>
              <a:sym typeface="Open Sans"/>
            </a:endParaRPr>
          </a:p>
          <a:p>
            <a:pPr indent="0" lvl="0" marL="0" rtl="0" algn="l">
              <a:lnSpc>
                <a:spcPct val="150000"/>
              </a:lnSpc>
              <a:spcBef>
                <a:spcPts val="0"/>
              </a:spcBef>
              <a:spcAft>
                <a:spcPts val="0"/>
              </a:spcAft>
              <a:buClr>
                <a:schemeClr val="dk1"/>
              </a:buClr>
              <a:buSzPts val="1100"/>
              <a:buFont typeface="Arial"/>
              <a:buNone/>
            </a:pPr>
            <a:r>
              <a:rPr b="1" lang="en" sz="1200">
                <a:solidFill>
                  <a:schemeClr val="dk2"/>
                </a:solidFill>
                <a:latin typeface="Open Sans"/>
                <a:ea typeface="Open Sans"/>
                <a:cs typeface="Open Sans"/>
                <a:sym typeface="Open Sans"/>
              </a:rPr>
              <a:t>2</a:t>
            </a:r>
            <a:r>
              <a:rPr lang="en" sz="1200">
                <a:solidFill>
                  <a:schemeClr val="dk2"/>
                </a:solidFill>
                <a:latin typeface="Open Sans"/>
                <a:ea typeface="Open Sans"/>
                <a:cs typeface="Open Sans"/>
                <a:sym typeface="Open Sans"/>
              </a:rPr>
              <a:t>  Préciser la thématique</a:t>
            </a:r>
            <a:endParaRPr sz="1200">
              <a:solidFill>
                <a:schemeClr val="dk2"/>
              </a:solidFill>
              <a:latin typeface="Open Sans"/>
              <a:ea typeface="Open Sans"/>
              <a:cs typeface="Open Sans"/>
              <a:sym typeface="Open Sans"/>
            </a:endParaRPr>
          </a:p>
          <a:p>
            <a:pPr indent="0" lvl="0" marL="0" rtl="0" algn="l">
              <a:lnSpc>
                <a:spcPct val="150000"/>
              </a:lnSpc>
              <a:spcBef>
                <a:spcPts val="0"/>
              </a:spcBef>
              <a:spcAft>
                <a:spcPts val="0"/>
              </a:spcAft>
              <a:buClr>
                <a:schemeClr val="dk1"/>
              </a:buClr>
              <a:buSzPts val="1100"/>
              <a:buFont typeface="Arial"/>
              <a:buNone/>
            </a:pPr>
            <a:r>
              <a:rPr b="1" lang="en" sz="1200">
                <a:solidFill>
                  <a:schemeClr val="dk2"/>
                </a:solidFill>
                <a:latin typeface="Open Sans"/>
                <a:ea typeface="Open Sans"/>
                <a:cs typeface="Open Sans"/>
                <a:sym typeface="Open Sans"/>
              </a:rPr>
              <a:t>3</a:t>
            </a:r>
            <a:r>
              <a:rPr lang="en" sz="1200">
                <a:solidFill>
                  <a:schemeClr val="dk2"/>
                </a:solidFill>
                <a:latin typeface="Open Sans"/>
                <a:ea typeface="Open Sans"/>
                <a:cs typeface="Open Sans"/>
                <a:sym typeface="Open Sans"/>
              </a:rPr>
              <a:t>  Réunir les informations générales</a:t>
            </a:r>
            <a:endParaRPr sz="1200">
              <a:solidFill>
                <a:schemeClr val="dk2"/>
              </a:solidFill>
              <a:latin typeface="Open Sans"/>
              <a:ea typeface="Open Sans"/>
              <a:cs typeface="Open Sans"/>
              <a:sym typeface="Open Sans"/>
            </a:endParaRPr>
          </a:p>
          <a:p>
            <a:pPr indent="0" lvl="0" marL="0" rtl="0" algn="l">
              <a:lnSpc>
                <a:spcPct val="150000"/>
              </a:lnSpc>
              <a:spcBef>
                <a:spcPts val="0"/>
              </a:spcBef>
              <a:spcAft>
                <a:spcPts val="0"/>
              </a:spcAft>
              <a:buClr>
                <a:schemeClr val="dk1"/>
              </a:buClr>
              <a:buSzPts val="1100"/>
              <a:buFont typeface="Arial"/>
              <a:buNone/>
            </a:pPr>
            <a:r>
              <a:rPr b="1" lang="en" sz="1200">
                <a:solidFill>
                  <a:schemeClr val="dk2"/>
                </a:solidFill>
                <a:latin typeface="Open Sans"/>
                <a:ea typeface="Open Sans"/>
                <a:cs typeface="Open Sans"/>
                <a:sym typeface="Open Sans"/>
              </a:rPr>
              <a:t>4</a:t>
            </a:r>
            <a:r>
              <a:rPr lang="en" sz="1200">
                <a:solidFill>
                  <a:schemeClr val="dk2"/>
                </a:solidFill>
                <a:latin typeface="Open Sans"/>
                <a:ea typeface="Open Sans"/>
                <a:cs typeface="Open Sans"/>
                <a:sym typeface="Open Sans"/>
              </a:rPr>
              <a:t>  Formuler un sujet de recherche</a:t>
            </a:r>
            <a:endParaRPr sz="1200">
              <a:solidFill>
                <a:schemeClr val="dk2"/>
              </a:solidFill>
              <a:latin typeface="Open Sans"/>
              <a:ea typeface="Open Sans"/>
              <a:cs typeface="Open Sans"/>
              <a:sym typeface="Open Sans"/>
            </a:endParaRPr>
          </a:p>
          <a:p>
            <a:pPr indent="0" lvl="0" marL="0" rtl="0" algn="l">
              <a:lnSpc>
                <a:spcPct val="150000"/>
              </a:lnSpc>
              <a:spcBef>
                <a:spcPts val="0"/>
              </a:spcBef>
              <a:spcAft>
                <a:spcPts val="0"/>
              </a:spcAft>
              <a:buClr>
                <a:schemeClr val="dk1"/>
              </a:buClr>
              <a:buSzPts val="1100"/>
              <a:buFont typeface="Arial"/>
              <a:buNone/>
            </a:pPr>
            <a:r>
              <a:rPr b="1" lang="en" sz="1200">
                <a:solidFill>
                  <a:schemeClr val="dk2"/>
                </a:solidFill>
                <a:latin typeface="Open Sans"/>
                <a:ea typeface="Open Sans"/>
                <a:cs typeface="Open Sans"/>
                <a:sym typeface="Open Sans"/>
              </a:rPr>
              <a:t>5</a:t>
            </a:r>
            <a:r>
              <a:rPr lang="en" sz="1200">
                <a:solidFill>
                  <a:schemeClr val="dk2"/>
                </a:solidFill>
                <a:latin typeface="Open Sans"/>
                <a:ea typeface="Open Sans"/>
                <a:cs typeface="Open Sans"/>
                <a:sym typeface="Open Sans"/>
              </a:rPr>
              <a:t>  Identifier et évaluer les sources</a:t>
            </a:r>
            <a:endParaRPr sz="1200">
              <a:solidFill>
                <a:schemeClr val="dk2"/>
              </a:solidFill>
              <a:latin typeface="Open Sans"/>
              <a:ea typeface="Open Sans"/>
              <a:cs typeface="Open Sans"/>
              <a:sym typeface="Open Sans"/>
            </a:endParaRPr>
          </a:p>
          <a:p>
            <a:pPr indent="0" lvl="0" marL="0" rtl="0" algn="l">
              <a:lnSpc>
                <a:spcPct val="150000"/>
              </a:lnSpc>
              <a:spcBef>
                <a:spcPts val="0"/>
              </a:spcBef>
              <a:spcAft>
                <a:spcPts val="0"/>
              </a:spcAft>
              <a:buClr>
                <a:schemeClr val="dk1"/>
              </a:buClr>
              <a:buSzPts val="1100"/>
              <a:buFont typeface="Arial"/>
              <a:buNone/>
            </a:pPr>
            <a:r>
              <a:rPr b="1" lang="en" sz="1200">
                <a:solidFill>
                  <a:schemeClr val="dk2"/>
                </a:solidFill>
                <a:latin typeface="Open Sans"/>
                <a:ea typeface="Open Sans"/>
                <a:cs typeface="Open Sans"/>
                <a:sym typeface="Open Sans"/>
              </a:rPr>
              <a:t>6</a:t>
            </a:r>
            <a:r>
              <a:rPr lang="en" sz="1200">
                <a:solidFill>
                  <a:schemeClr val="dk2"/>
                </a:solidFill>
                <a:latin typeface="Open Sans"/>
                <a:ea typeface="Open Sans"/>
                <a:cs typeface="Open Sans"/>
                <a:sym typeface="Open Sans"/>
              </a:rPr>
              <a:t>  Sélectionner les sources les plus crédibles</a:t>
            </a:r>
            <a:endParaRPr sz="1200">
              <a:solidFill>
                <a:schemeClr val="dk2"/>
              </a:solidFill>
              <a:latin typeface="Open Sans"/>
              <a:ea typeface="Open Sans"/>
              <a:cs typeface="Open Sans"/>
              <a:sym typeface="Open Sans"/>
            </a:endParaRPr>
          </a:p>
          <a:p>
            <a:pPr indent="0" lvl="0" marL="0" rtl="0" algn="l">
              <a:lnSpc>
                <a:spcPct val="150000"/>
              </a:lnSpc>
              <a:spcBef>
                <a:spcPts val="0"/>
              </a:spcBef>
              <a:spcAft>
                <a:spcPts val="0"/>
              </a:spcAft>
              <a:buClr>
                <a:schemeClr val="dk1"/>
              </a:buClr>
              <a:buSzPts val="1100"/>
              <a:buFont typeface="Arial"/>
              <a:buNone/>
            </a:pPr>
            <a:r>
              <a:rPr b="1" lang="en" sz="1200">
                <a:solidFill>
                  <a:schemeClr val="dk2"/>
                </a:solidFill>
                <a:latin typeface="Open Sans"/>
                <a:ea typeface="Open Sans"/>
                <a:cs typeface="Open Sans"/>
                <a:sym typeface="Open Sans"/>
              </a:rPr>
              <a:t>7 </a:t>
            </a:r>
            <a:r>
              <a:rPr lang="en" sz="1200">
                <a:solidFill>
                  <a:schemeClr val="dk2"/>
                </a:solidFill>
                <a:latin typeface="Open Sans"/>
                <a:ea typeface="Open Sans"/>
                <a:cs typeface="Open Sans"/>
                <a:sym typeface="Open Sans"/>
              </a:rPr>
              <a:t> Référencer toutes les sources</a:t>
            </a:r>
            <a:endParaRPr sz="1200">
              <a:solidFill>
                <a:schemeClr val="dk2"/>
              </a:solidFill>
              <a:latin typeface="Open Sans"/>
              <a:ea typeface="Open Sans"/>
              <a:cs typeface="Open Sans"/>
              <a:sym typeface="Open Sans"/>
            </a:endParaRPr>
          </a:p>
          <a:p>
            <a:pPr indent="0" lvl="0" marL="0" rtl="0" algn="l">
              <a:lnSpc>
                <a:spcPct val="150000"/>
              </a:lnSpc>
              <a:spcBef>
                <a:spcPts val="0"/>
              </a:spcBef>
              <a:spcAft>
                <a:spcPts val="0"/>
              </a:spcAft>
              <a:buClr>
                <a:schemeClr val="dk1"/>
              </a:buClr>
              <a:buSzPts val="1100"/>
              <a:buFont typeface="Arial"/>
              <a:buNone/>
            </a:pPr>
            <a:r>
              <a:rPr b="1" lang="en" sz="1200">
                <a:solidFill>
                  <a:schemeClr val="dk2"/>
                </a:solidFill>
                <a:latin typeface="Open Sans"/>
                <a:ea typeface="Open Sans"/>
                <a:cs typeface="Open Sans"/>
                <a:sym typeface="Open Sans"/>
              </a:rPr>
              <a:t>8</a:t>
            </a:r>
            <a:r>
              <a:rPr lang="en" sz="1200">
                <a:solidFill>
                  <a:schemeClr val="dk2"/>
                </a:solidFill>
                <a:latin typeface="Open Sans"/>
                <a:ea typeface="Open Sans"/>
                <a:cs typeface="Open Sans"/>
                <a:sym typeface="Open Sans"/>
              </a:rPr>
              <a:t>  Rédiger son brouillon</a:t>
            </a:r>
            <a:endParaRPr sz="1200">
              <a:solidFill>
                <a:schemeClr val="dk2"/>
              </a:solidFill>
              <a:latin typeface="Open Sans"/>
              <a:ea typeface="Open Sans"/>
              <a:cs typeface="Open Sans"/>
              <a:sym typeface="Open Sans"/>
            </a:endParaRPr>
          </a:p>
          <a:p>
            <a:pPr indent="0" lvl="0" marL="0" rtl="0" algn="l">
              <a:lnSpc>
                <a:spcPct val="150000"/>
              </a:lnSpc>
              <a:spcBef>
                <a:spcPts val="0"/>
              </a:spcBef>
              <a:spcAft>
                <a:spcPts val="0"/>
              </a:spcAft>
              <a:buClr>
                <a:schemeClr val="dk1"/>
              </a:buClr>
              <a:buSzPts val="1100"/>
              <a:buFont typeface="Arial"/>
              <a:buNone/>
            </a:pPr>
            <a:r>
              <a:rPr b="1" lang="en" sz="1200">
                <a:solidFill>
                  <a:schemeClr val="dk2"/>
                </a:solidFill>
                <a:latin typeface="Open Sans"/>
                <a:ea typeface="Open Sans"/>
                <a:cs typeface="Open Sans"/>
                <a:sym typeface="Open Sans"/>
              </a:rPr>
              <a:t>9</a:t>
            </a:r>
            <a:r>
              <a:rPr lang="en" sz="1200">
                <a:solidFill>
                  <a:schemeClr val="dk2"/>
                </a:solidFill>
                <a:latin typeface="Open Sans"/>
                <a:ea typeface="Open Sans"/>
                <a:cs typeface="Open Sans"/>
                <a:sym typeface="Open Sans"/>
              </a:rPr>
              <a:t>  Relire et revoir sa dissertation</a:t>
            </a:r>
            <a:endParaRPr sz="1200">
              <a:solidFill>
                <a:schemeClr val="dk2"/>
              </a:solidFill>
              <a:latin typeface="Open Sans"/>
              <a:ea typeface="Open Sans"/>
              <a:cs typeface="Open Sans"/>
              <a:sym typeface="Open Sans"/>
            </a:endParaRPr>
          </a:p>
          <a:p>
            <a:pPr indent="0" lvl="0" marL="0" rtl="0" algn="l">
              <a:lnSpc>
                <a:spcPct val="115000"/>
              </a:lnSpc>
              <a:spcBef>
                <a:spcPts val="0"/>
              </a:spcBef>
              <a:spcAft>
                <a:spcPts val="1600"/>
              </a:spcAft>
              <a:buNone/>
            </a:pPr>
            <a:r>
              <a:t/>
            </a:r>
            <a:endParaRPr sz="1500">
              <a:solidFill>
                <a:srgbClr val="575757"/>
              </a:solidFill>
              <a:latin typeface="Open Sans"/>
              <a:ea typeface="Open Sans"/>
              <a:cs typeface="Open Sans"/>
              <a:sym typeface="Open Sans"/>
            </a:endParaRPr>
          </a:p>
        </p:txBody>
      </p:sp>
      <p:pic>
        <p:nvPicPr>
          <p:cNvPr id="211" name="Google Shape;211;p38"/>
          <p:cNvPicPr preferRelativeResize="0"/>
          <p:nvPr/>
        </p:nvPicPr>
        <p:blipFill rotWithShape="1">
          <a:blip r:embed="rId3">
            <a:alphaModFix/>
          </a:blip>
          <a:srcRect b="13413" l="13413" r="13406" t="13406"/>
          <a:stretch/>
        </p:blipFill>
        <p:spPr>
          <a:xfrm>
            <a:off x="7499650" y="187241"/>
            <a:ext cx="1319491" cy="583199"/>
          </a:xfrm>
          <a:prstGeom prst="rect">
            <a:avLst/>
          </a:prstGeom>
          <a:noFill/>
          <a:ln>
            <a:noFill/>
          </a:ln>
        </p:spPr>
      </p:pic>
      <p:sp>
        <p:nvSpPr>
          <p:cNvPr id="212" name="Google Shape;212;p38"/>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2022 Turnitin LLC. Tous droits réservés.</a:t>
            </a:r>
            <a:endParaRPr sz="600">
              <a:solidFill>
                <a:srgbClr val="666666"/>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9"/>
          <p:cNvSpPr txBox="1"/>
          <p:nvPr/>
        </p:nvSpPr>
        <p:spPr>
          <a:xfrm>
            <a:off x="752400" y="886975"/>
            <a:ext cx="8117100" cy="65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500">
                <a:solidFill>
                  <a:srgbClr val="003C46"/>
                </a:solidFill>
                <a:latin typeface="Lexend Deca"/>
                <a:ea typeface="Lexend Deca"/>
                <a:cs typeface="Lexend Deca"/>
                <a:sym typeface="Lexend Deca"/>
              </a:rPr>
              <a:t>Qu’est-ce qu’une stratégie de recherche ?</a:t>
            </a:r>
            <a:endParaRPr sz="2600">
              <a:solidFill>
                <a:srgbClr val="003C46"/>
              </a:solidFill>
              <a:latin typeface="Lexend Deca"/>
              <a:ea typeface="Lexend Deca"/>
              <a:cs typeface="Lexend Deca"/>
              <a:sym typeface="Lexend Deca"/>
            </a:endParaRPr>
          </a:p>
        </p:txBody>
      </p:sp>
      <p:pic>
        <p:nvPicPr>
          <p:cNvPr id="218" name="Google Shape;218;p39"/>
          <p:cNvPicPr preferRelativeResize="0"/>
          <p:nvPr/>
        </p:nvPicPr>
        <p:blipFill rotWithShape="1">
          <a:blip r:embed="rId3">
            <a:alphaModFix/>
          </a:blip>
          <a:srcRect b="13413" l="13413" r="13406" t="13406"/>
          <a:stretch/>
        </p:blipFill>
        <p:spPr>
          <a:xfrm>
            <a:off x="7499650" y="187241"/>
            <a:ext cx="1319491" cy="583199"/>
          </a:xfrm>
          <a:prstGeom prst="rect">
            <a:avLst/>
          </a:prstGeom>
          <a:noFill/>
          <a:ln>
            <a:noFill/>
          </a:ln>
        </p:spPr>
      </p:pic>
      <p:sp>
        <p:nvSpPr>
          <p:cNvPr id="219" name="Google Shape;219;p39"/>
          <p:cNvSpPr/>
          <p:nvPr/>
        </p:nvSpPr>
        <p:spPr>
          <a:xfrm>
            <a:off x="880075" y="1597850"/>
            <a:ext cx="7355100" cy="2970900"/>
          </a:xfrm>
          <a:prstGeom prst="roundRect">
            <a:avLst>
              <a:gd fmla="val 6933" name="adj"/>
            </a:avLst>
          </a:prstGeom>
          <a:noFill/>
          <a:ln cap="flat" cmpd="sng" w="9525">
            <a:solidFill>
              <a:srgbClr val="003C4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39"/>
          <p:cNvSpPr/>
          <p:nvPr/>
        </p:nvSpPr>
        <p:spPr>
          <a:xfrm>
            <a:off x="7802025" y="3766800"/>
            <a:ext cx="864600" cy="927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1" name="Google Shape;221;p39"/>
          <p:cNvPicPr preferRelativeResize="0"/>
          <p:nvPr/>
        </p:nvPicPr>
        <p:blipFill>
          <a:blip r:embed="rId4">
            <a:alphaModFix/>
          </a:blip>
          <a:stretch>
            <a:fillRect/>
          </a:stretch>
        </p:blipFill>
        <p:spPr>
          <a:xfrm>
            <a:off x="7608613" y="3521775"/>
            <a:ext cx="1363275" cy="1477825"/>
          </a:xfrm>
          <a:prstGeom prst="rect">
            <a:avLst/>
          </a:prstGeom>
          <a:noFill/>
          <a:ln>
            <a:noFill/>
          </a:ln>
        </p:spPr>
      </p:pic>
      <p:sp>
        <p:nvSpPr>
          <p:cNvPr id="222" name="Google Shape;222;p39"/>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2022 Turnitin LLC. Tous droits réservés.</a:t>
            </a:r>
            <a:endParaRPr sz="600">
              <a:solidFill>
                <a:srgbClr val="666666"/>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40"/>
          <p:cNvSpPr txBox="1"/>
          <p:nvPr/>
        </p:nvSpPr>
        <p:spPr>
          <a:xfrm>
            <a:off x="752400" y="886975"/>
            <a:ext cx="7954200" cy="65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500">
                <a:solidFill>
                  <a:srgbClr val="003C46"/>
                </a:solidFill>
                <a:latin typeface="Lexend Deca"/>
                <a:ea typeface="Lexend Deca"/>
                <a:cs typeface="Lexend Deca"/>
                <a:sym typeface="Lexend Deca"/>
              </a:rPr>
              <a:t>Trouver la démarche qui VOUS convient</a:t>
            </a:r>
            <a:endParaRPr sz="2600">
              <a:solidFill>
                <a:srgbClr val="003C46"/>
              </a:solidFill>
              <a:latin typeface="Lexend Deca"/>
              <a:ea typeface="Lexend Deca"/>
              <a:cs typeface="Lexend Deca"/>
              <a:sym typeface="Lexend Deca"/>
            </a:endParaRPr>
          </a:p>
        </p:txBody>
      </p:sp>
      <p:pic>
        <p:nvPicPr>
          <p:cNvPr id="228" name="Google Shape;228;p40"/>
          <p:cNvPicPr preferRelativeResize="0"/>
          <p:nvPr/>
        </p:nvPicPr>
        <p:blipFill rotWithShape="1">
          <a:blip r:embed="rId3">
            <a:alphaModFix/>
          </a:blip>
          <a:srcRect b="13413" l="13413" r="13406" t="13406"/>
          <a:stretch/>
        </p:blipFill>
        <p:spPr>
          <a:xfrm>
            <a:off x="7499650" y="187241"/>
            <a:ext cx="1319491" cy="583199"/>
          </a:xfrm>
          <a:prstGeom prst="rect">
            <a:avLst/>
          </a:prstGeom>
          <a:noFill/>
          <a:ln>
            <a:noFill/>
          </a:ln>
        </p:spPr>
      </p:pic>
      <p:sp>
        <p:nvSpPr>
          <p:cNvPr id="229" name="Google Shape;229;p40"/>
          <p:cNvSpPr txBox="1"/>
          <p:nvPr/>
        </p:nvSpPr>
        <p:spPr>
          <a:xfrm>
            <a:off x="752400" y="1724400"/>
            <a:ext cx="7740000" cy="2912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2"/>
                </a:solidFill>
                <a:latin typeface="Open Sans"/>
                <a:ea typeface="Open Sans"/>
                <a:cs typeface="Open Sans"/>
                <a:sym typeface="Open Sans"/>
              </a:rPr>
              <a:t>Il existe de nombreuses stratégies que l’on peut utiliser pour guider le processus de recherche. Dans certains cas, celles-ci sont dictées ou recommandées par un enseignant. À long terme, l’objectif est toutefois de découvrir les démarches et stratégies de recherche qui vous conviennent le mieux.</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sz="1200">
              <a:solidFill>
                <a:schemeClr val="dk2"/>
              </a:solidFill>
              <a:latin typeface="Open Sans"/>
              <a:ea typeface="Open Sans"/>
              <a:cs typeface="Open Sans"/>
              <a:sym typeface="Open Sans"/>
            </a:endParaRPr>
          </a:p>
          <a:p>
            <a:pPr indent="0" lvl="0" marL="0" rtl="0" algn="l">
              <a:lnSpc>
                <a:spcPct val="115000"/>
              </a:lnSpc>
              <a:spcBef>
                <a:spcPts val="0"/>
              </a:spcBef>
              <a:spcAft>
                <a:spcPts val="1600"/>
              </a:spcAft>
              <a:buNone/>
            </a:pPr>
            <a:r>
              <a:t/>
            </a:r>
            <a:endParaRPr sz="1500">
              <a:solidFill>
                <a:srgbClr val="575757"/>
              </a:solidFill>
              <a:latin typeface="Open Sans"/>
              <a:ea typeface="Open Sans"/>
              <a:cs typeface="Open Sans"/>
              <a:sym typeface="Open Sans"/>
            </a:endParaRPr>
          </a:p>
        </p:txBody>
      </p:sp>
      <p:pic>
        <p:nvPicPr>
          <p:cNvPr id="230" name="Google Shape;230;p40"/>
          <p:cNvPicPr preferRelativeResize="0"/>
          <p:nvPr/>
        </p:nvPicPr>
        <p:blipFill>
          <a:blip r:embed="rId4">
            <a:alphaModFix/>
          </a:blip>
          <a:stretch>
            <a:fillRect/>
          </a:stretch>
        </p:blipFill>
        <p:spPr>
          <a:xfrm>
            <a:off x="6611250" y="3404625"/>
            <a:ext cx="1881150" cy="1007750"/>
          </a:xfrm>
          <a:prstGeom prst="rect">
            <a:avLst/>
          </a:prstGeom>
          <a:noFill/>
          <a:ln>
            <a:noFill/>
          </a:ln>
        </p:spPr>
      </p:pic>
      <p:sp>
        <p:nvSpPr>
          <p:cNvPr id="231" name="Google Shape;231;p40"/>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2022 Turnitin LLC. Tous droits réservés.</a:t>
            </a:r>
            <a:endParaRPr sz="600">
              <a:solidFill>
                <a:srgbClr val="666666"/>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235" name="Shape 235"/>
        <p:cNvGrpSpPr/>
        <p:nvPr/>
      </p:nvGrpSpPr>
      <p:grpSpPr>
        <a:xfrm>
          <a:off x="0" y="0"/>
          <a:ext cx="0" cy="0"/>
          <a:chOff x="0" y="0"/>
          <a:chExt cx="0" cy="0"/>
        </a:xfrm>
      </p:grpSpPr>
      <p:sp>
        <p:nvSpPr>
          <p:cNvPr id="236" name="Google Shape;236;p41"/>
          <p:cNvSpPr txBox="1"/>
          <p:nvPr/>
        </p:nvSpPr>
        <p:spPr>
          <a:xfrm>
            <a:off x="752400" y="886975"/>
            <a:ext cx="6292800" cy="65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500">
                <a:solidFill>
                  <a:srgbClr val="003C46"/>
                </a:solidFill>
                <a:latin typeface="Lexend Deca"/>
                <a:ea typeface="Lexend Deca"/>
                <a:cs typeface="Lexend Deca"/>
                <a:sym typeface="Lexend Deca"/>
              </a:rPr>
              <a:t>Les stratégies de recherche efficaces</a:t>
            </a:r>
            <a:endParaRPr sz="2600">
              <a:solidFill>
                <a:srgbClr val="003C46"/>
              </a:solidFill>
              <a:latin typeface="Lexend Deca"/>
              <a:ea typeface="Lexend Deca"/>
              <a:cs typeface="Lexend Deca"/>
              <a:sym typeface="Lexend Deca"/>
            </a:endParaRPr>
          </a:p>
        </p:txBody>
      </p:sp>
      <p:sp>
        <p:nvSpPr>
          <p:cNvPr id="237" name="Google Shape;237;p41"/>
          <p:cNvSpPr txBox="1"/>
          <p:nvPr/>
        </p:nvSpPr>
        <p:spPr>
          <a:xfrm>
            <a:off x="752400" y="1724400"/>
            <a:ext cx="7740000" cy="2912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2"/>
                </a:solidFill>
                <a:latin typeface="Open Sans"/>
                <a:ea typeface="Open Sans"/>
                <a:cs typeface="Open Sans"/>
                <a:sym typeface="Open Sans"/>
              </a:rPr>
              <a:t>1  </a:t>
            </a:r>
            <a:r>
              <a:rPr lang="en">
                <a:solidFill>
                  <a:schemeClr val="dk2"/>
                </a:solidFill>
                <a:latin typeface="Open Sans"/>
                <a:ea typeface="Open Sans"/>
                <a:cs typeface="Open Sans"/>
                <a:sym typeface="Open Sans"/>
              </a:rPr>
              <a:t>Planification</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rPr b="1" lang="en">
                <a:solidFill>
                  <a:schemeClr val="dk2"/>
                </a:solidFill>
                <a:latin typeface="Open Sans"/>
                <a:ea typeface="Open Sans"/>
                <a:cs typeface="Open Sans"/>
                <a:sym typeface="Open Sans"/>
              </a:rPr>
              <a:t>2  </a:t>
            </a:r>
            <a:r>
              <a:rPr lang="en">
                <a:solidFill>
                  <a:schemeClr val="dk2"/>
                </a:solidFill>
                <a:latin typeface="Open Sans"/>
                <a:ea typeface="Open Sans"/>
                <a:cs typeface="Open Sans"/>
                <a:sym typeface="Open Sans"/>
              </a:rPr>
              <a:t>Brainstorming autour des mots et expressions clés</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rPr b="1" lang="en">
                <a:solidFill>
                  <a:schemeClr val="dk2"/>
                </a:solidFill>
                <a:latin typeface="Open Sans"/>
                <a:ea typeface="Open Sans"/>
                <a:cs typeface="Open Sans"/>
                <a:sym typeface="Open Sans"/>
              </a:rPr>
              <a:t>3 </a:t>
            </a:r>
            <a:r>
              <a:rPr lang="en">
                <a:solidFill>
                  <a:schemeClr val="dk2"/>
                </a:solidFill>
                <a:latin typeface="Open Sans"/>
                <a:ea typeface="Open Sans"/>
                <a:cs typeface="Open Sans"/>
                <a:sym typeface="Open Sans"/>
              </a:rPr>
              <a:t> Évaluation des sources</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rPr b="1" lang="en">
                <a:solidFill>
                  <a:schemeClr val="dk2"/>
                </a:solidFill>
                <a:latin typeface="Open Sans"/>
                <a:ea typeface="Open Sans"/>
                <a:cs typeface="Open Sans"/>
                <a:sym typeface="Open Sans"/>
              </a:rPr>
              <a:t>4</a:t>
            </a:r>
            <a:r>
              <a:rPr lang="en">
                <a:solidFill>
                  <a:schemeClr val="dk2"/>
                </a:solidFill>
                <a:latin typeface="Open Sans"/>
                <a:ea typeface="Open Sans"/>
                <a:cs typeface="Open Sans"/>
                <a:sym typeface="Open Sans"/>
              </a:rPr>
              <a:t>  Prise de notes</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rPr b="1" lang="en">
                <a:solidFill>
                  <a:schemeClr val="dk2"/>
                </a:solidFill>
                <a:latin typeface="Open Sans"/>
                <a:ea typeface="Open Sans"/>
                <a:cs typeface="Open Sans"/>
                <a:sym typeface="Open Sans"/>
              </a:rPr>
              <a:t>5 </a:t>
            </a:r>
            <a:r>
              <a:rPr lang="en">
                <a:solidFill>
                  <a:schemeClr val="dk2"/>
                </a:solidFill>
                <a:latin typeface="Open Sans"/>
                <a:ea typeface="Open Sans"/>
                <a:cs typeface="Open Sans"/>
                <a:sym typeface="Open Sans"/>
              </a:rPr>
              <a:t> Référencement des sources</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rPr b="1" lang="en">
                <a:solidFill>
                  <a:schemeClr val="dk2"/>
                </a:solidFill>
                <a:latin typeface="Open Sans"/>
                <a:ea typeface="Open Sans"/>
                <a:cs typeface="Open Sans"/>
                <a:sym typeface="Open Sans"/>
              </a:rPr>
              <a:t>6</a:t>
            </a:r>
            <a:r>
              <a:rPr lang="en">
                <a:solidFill>
                  <a:schemeClr val="dk2"/>
                </a:solidFill>
                <a:latin typeface="Open Sans"/>
                <a:ea typeface="Open Sans"/>
                <a:cs typeface="Open Sans"/>
                <a:sym typeface="Open Sans"/>
              </a:rPr>
              <a:t>  Gestion efficace du temps</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rPr b="1" lang="en">
                <a:solidFill>
                  <a:schemeClr val="dk2"/>
                </a:solidFill>
                <a:latin typeface="Open Sans"/>
                <a:ea typeface="Open Sans"/>
                <a:cs typeface="Open Sans"/>
                <a:sym typeface="Open Sans"/>
              </a:rPr>
              <a:t>7</a:t>
            </a:r>
            <a:r>
              <a:rPr lang="en">
                <a:solidFill>
                  <a:schemeClr val="dk2"/>
                </a:solidFill>
                <a:latin typeface="Open Sans"/>
                <a:ea typeface="Open Sans"/>
                <a:cs typeface="Open Sans"/>
                <a:sym typeface="Open Sans"/>
              </a:rPr>
              <a:t>  Organisation</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sz="1200">
              <a:solidFill>
                <a:schemeClr val="dk2"/>
              </a:solidFill>
              <a:latin typeface="Open Sans"/>
              <a:ea typeface="Open Sans"/>
              <a:cs typeface="Open Sans"/>
              <a:sym typeface="Open Sans"/>
            </a:endParaRPr>
          </a:p>
          <a:p>
            <a:pPr indent="0" lvl="0" marL="0" rtl="0" algn="l">
              <a:lnSpc>
                <a:spcPct val="115000"/>
              </a:lnSpc>
              <a:spcBef>
                <a:spcPts val="0"/>
              </a:spcBef>
              <a:spcAft>
                <a:spcPts val="1600"/>
              </a:spcAft>
              <a:buNone/>
            </a:pPr>
            <a:r>
              <a:t/>
            </a:r>
            <a:endParaRPr sz="1500">
              <a:solidFill>
                <a:srgbClr val="575757"/>
              </a:solidFill>
              <a:latin typeface="Open Sans"/>
              <a:ea typeface="Open Sans"/>
              <a:cs typeface="Open Sans"/>
              <a:sym typeface="Open Sans"/>
            </a:endParaRPr>
          </a:p>
        </p:txBody>
      </p:sp>
      <p:pic>
        <p:nvPicPr>
          <p:cNvPr id="238" name="Google Shape;238;p41"/>
          <p:cNvPicPr preferRelativeResize="0"/>
          <p:nvPr/>
        </p:nvPicPr>
        <p:blipFill rotWithShape="1">
          <a:blip r:embed="rId3">
            <a:alphaModFix/>
          </a:blip>
          <a:srcRect b="13413" l="13413" r="13406" t="13406"/>
          <a:stretch/>
        </p:blipFill>
        <p:spPr>
          <a:xfrm>
            <a:off x="7499650" y="187241"/>
            <a:ext cx="1319491" cy="583199"/>
          </a:xfrm>
          <a:prstGeom prst="rect">
            <a:avLst/>
          </a:prstGeom>
          <a:noFill/>
          <a:ln>
            <a:noFill/>
          </a:ln>
        </p:spPr>
      </p:pic>
      <p:sp>
        <p:nvSpPr>
          <p:cNvPr id="239" name="Google Shape;239;p41"/>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2022 Turnitin LLC. Tous droits réservés.</a:t>
            </a:r>
            <a:endParaRPr sz="600">
              <a:solidFill>
                <a:srgbClr val="666666"/>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2"/>
          <p:cNvSpPr txBox="1"/>
          <p:nvPr/>
        </p:nvSpPr>
        <p:spPr>
          <a:xfrm>
            <a:off x="676200" y="1516950"/>
            <a:ext cx="7740000" cy="35100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Ne vous précipitez pas. Prenez le temps de planifier vos recherches.</a:t>
            </a:r>
            <a:endParaRPr>
              <a:solidFill>
                <a:schemeClr val="dk2"/>
              </a:solidFill>
              <a:latin typeface="Open Sans"/>
              <a:ea typeface="Open Sans"/>
              <a:cs typeface="Open Sans"/>
              <a:sym typeface="Open Sans"/>
            </a:endParaRPr>
          </a:p>
          <a:p>
            <a:pPr indent="-317500" lvl="1" marL="914400" rtl="0" algn="l">
              <a:lnSpc>
                <a:spcPct val="115000"/>
              </a:lnSpc>
              <a:spcBef>
                <a:spcPts val="4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Cela peut sembler être une perte de temps, le simple fait d’avoir planifié votre travail vous en fera gagner (à condition de suivre le programme).</a:t>
            </a:r>
            <a:endParaRPr>
              <a:solidFill>
                <a:schemeClr val="dk2"/>
              </a:solidFill>
              <a:latin typeface="Open Sans"/>
              <a:ea typeface="Open Sans"/>
              <a:cs typeface="Open Sans"/>
              <a:sym typeface="Open Sans"/>
            </a:endParaRPr>
          </a:p>
          <a:p>
            <a:pPr indent="-317500" lvl="0" marL="457200" rtl="0" algn="l">
              <a:lnSpc>
                <a:spcPct val="115000"/>
              </a:lnSpc>
              <a:spcBef>
                <a:spcPts val="6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Réfléchissez à votre projet et à vos objectifs, et planifiez la démarche qui vous permettra de vous y atteler.</a:t>
            </a:r>
            <a:endParaRPr>
              <a:solidFill>
                <a:schemeClr val="dk2"/>
              </a:solidFill>
              <a:latin typeface="Open Sans"/>
              <a:ea typeface="Open Sans"/>
              <a:cs typeface="Open Sans"/>
              <a:sym typeface="Open Sans"/>
            </a:endParaRPr>
          </a:p>
          <a:p>
            <a:pPr indent="-317500" lvl="1" marL="9144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Tenez compte d’éléments comme :</a:t>
            </a:r>
            <a:endParaRPr>
              <a:solidFill>
                <a:schemeClr val="dk2"/>
              </a:solidFill>
              <a:latin typeface="Open Sans"/>
              <a:ea typeface="Open Sans"/>
              <a:cs typeface="Open Sans"/>
              <a:sym typeface="Open Sans"/>
            </a:endParaRPr>
          </a:p>
          <a:p>
            <a:pPr indent="-317500" lvl="2" marL="13716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Les échéances et autres éléments imposés</a:t>
            </a:r>
            <a:endParaRPr>
              <a:solidFill>
                <a:schemeClr val="dk2"/>
              </a:solidFill>
              <a:latin typeface="Open Sans"/>
              <a:ea typeface="Open Sans"/>
              <a:cs typeface="Open Sans"/>
              <a:sym typeface="Open Sans"/>
            </a:endParaRPr>
          </a:p>
          <a:p>
            <a:pPr indent="-317500" lvl="2" marL="13716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La longueur et le degré d'approfondissement requis</a:t>
            </a:r>
            <a:endParaRPr>
              <a:solidFill>
                <a:schemeClr val="dk2"/>
              </a:solidFill>
              <a:latin typeface="Open Sans"/>
              <a:ea typeface="Open Sans"/>
              <a:cs typeface="Open Sans"/>
              <a:sym typeface="Open Sans"/>
            </a:endParaRPr>
          </a:p>
          <a:p>
            <a:pPr indent="-317500" lvl="2" marL="13716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Le temps imparti à chaque ressource (bibliothèques, bases de 	données, entretiens, etc.)</a:t>
            </a:r>
            <a:endParaRPr>
              <a:solidFill>
                <a:schemeClr val="dk2"/>
              </a:solidFill>
              <a:latin typeface="Open Sans"/>
              <a:ea typeface="Open Sans"/>
              <a:cs typeface="Open Sans"/>
              <a:sym typeface="Open Sans"/>
            </a:endParaRPr>
          </a:p>
          <a:p>
            <a:pPr indent="-317500" lvl="0" marL="457200" rtl="0" algn="l">
              <a:lnSpc>
                <a:spcPct val="115000"/>
              </a:lnSpc>
              <a:spcBef>
                <a:spcPts val="6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Planifier votre démarche par écrit. Si possible, séparez les principales 		échéances sur un agenda ou calendrier.</a:t>
            </a:r>
            <a:endParaRPr>
              <a:solidFill>
                <a:schemeClr val="dk2"/>
              </a:solidFill>
              <a:latin typeface="Open Sans"/>
              <a:ea typeface="Open Sans"/>
              <a:cs typeface="Open Sans"/>
              <a:sym typeface="Open Sans"/>
            </a:endParaRPr>
          </a:p>
          <a:p>
            <a:pPr indent="0" lvl="0" marL="457200" rtl="0" algn="l">
              <a:lnSpc>
                <a:spcPct val="115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sz="1200">
              <a:solidFill>
                <a:schemeClr val="dk2"/>
              </a:solidFill>
              <a:latin typeface="Open Sans"/>
              <a:ea typeface="Open Sans"/>
              <a:cs typeface="Open Sans"/>
              <a:sym typeface="Open Sans"/>
            </a:endParaRPr>
          </a:p>
          <a:p>
            <a:pPr indent="0" lvl="0" marL="0" rtl="0" algn="l">
              <a:lnSpc>
                <a:spcPct val="115000"/>
              </a:lnSpc>
              <a:spcBef>
                <a:spcPts val="0"/>
              </a:spcBef>
              <a:spcAft>
                <a:spcPts val="1600"/>
              </a:spcAft>
              <a:buNone/>
            </a:pPr>
            <a:r>
              <a:t/>
            </a:r>
            <a:endParaRPr sz="1500">
              <a:solidFill>
                <a:schemeClr val="dk2"/>
              </a:solidFill>
              <a:latin typeface="Open Sans"/>
              <a:ea typeface="Open Sans"/>
              <a:cs typeface="Open Sans"/>
              <a:sym typeface="Open Sans"/>
            </a:endParaRPr>
          </a:p>
        </p:txBody>
      </p:sp>
      <p:pic>
        <p:nvPicPr>
          <p:cNvPr id="245" name="Google Shape;245;p42"/>
          <p:cNvPicPr preferRelativeResize="0"/>
          <p:nvPr/>
        </p:nvPicPr>
        <p:blipFill rotWithShape="1">
          <a:blip r:embed="rId3">
            <a:alphaModFix/>
          </a:blip>
          <a:srcRect b="13413" l="13413" r="13406" t="13406"/>
          <a:stretch/>
        </p:blipFill>
        <p:spPr>
          <a:xfrm>
            <a:off x="7499650" y="187241"/>
            <a:ext cx="1319491" cy="583199"/>
          </a:xfrm>
          <a:prstGeom prst="rect">
            <a:avLst/>
          </a:prstGeom>
          <a:noFill/>
          <a:ln>
            <a:noFill/>
          </a:ln>
        </p:spPr>
      </p:pic>
      <p:sp>
        <p:nvSpPr>
          <p:cNvPr id="246" name="Google Shape;246;p42"/>
          <p:cNvSpPr txBox="1"/>
          <p:nvPr/>
        </p:nvSpPr>
        <p:spPr>
          <a:xfrm>
            <a:off x="752400" y="886975"/>
            <a:ext cx="6292800" cy="405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500">
                <a:solidFill>
                  <a:srgbClr val="003C46"/>
                </a:solidFill>
                <a:latin typeface="Lexend Deca"/>
                <a:ea typeface="Lexend Deca"/>
                <a:cs typeface="Lexend Deca"/>
                <a:sym typeface="Lexend Deca"/>
              </a:rPr>
              <a:t>Planification</a:t>
            </a:r>
            <a:endParaRPr sz="2600">
              <a:solidFill>
                <a:srgbClr val="003C46"/>
              </a:solidFill>
              <a:latin typeface="Lexend Deca"/>
              <a:ea typeface="Lexend Deca"/>
              <a:cs typeface="Lexend Deca"/>
              <a:sym typeface="Lexend Deca"/>
            </a:endParaRPr>
          </a:p>
        </p:txBody>
      </p:sp>
      <p:pic>
        <p:nvPicPr>
          <p:cNvPr id="247" name="Google Shape;247;p42"/>
          <p:cNvPicPr preferRelativeResize="0"/>
          <p:nvPr/>
        </p:nvPicPr>
        <p:blipFill>
          <a:blip r:embed="rId4">
            <a:alphaModFix/>
          </a:blip>
          <a:stretch>
            <a:fillRect/>
          </a:stretch>
        </p:blipFill>
        <p:spPr>
          <a:xfrm>
            <a:off x="7455375" y="3446250"/>
            <a:ext cx="1222050" cy="1324750"/>
          </a:xfrm>
          <a:prstGeom prst="rect">
            <a:avLst/>
          </a:prstGeom>
          <a:noFill/>
          <a:ln>
            <a:noFill/>
          </a:ln>
        </p:spPr>
      </p:pic>
      <p:sp>
        <p:nvSpPr>
          <p:cNvPr id="248" name="Google Shape;248;p42"/>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2022 Turnitin LLC. Tous droits réservés.</a:t>
            </a:r>
            <a:endParaRPr sz="600">
              <a:solidFill>
                <a:srgbClr val="666666"/>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3"/>
          <p:cNvSpPr txBox="1"/>
          <p:nvPr/>
        </p:nvSpPr>
        <p:spPr>
          <a:xfrm>
            <a:off x="752400" y="886975"/>
            <a:ext cx="8490600" cy="65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500">
                <a:solidFill>
                  <a:srgbClr val="003C46"/>
                </a:solidFill>
                <a:latin typeface="Lexend Deca"/>
                <a:ea typeface="Lexend Deca"/>
                <a:cs typeface="Lexend Deca"/>
                <a:sym typeface="Lexend Deca"/>
              </a:rPr>
              <a:t>Brainstorming autour des mots et expressions clés</a:t>
            </a:r>
            <a:endParaRPr sz="2600">
              <a:solidFill>
                <a:srgbClr val="003C46"/>
              </a:solidFill>
              <a:latin typeface="Lexend Deca"/>
              <a:ea typeface="Lexend Deca"/>
              <a:cs typeface="Lexend Deca"/>
              <a:sym typeface="Lexend Deca"/>
            </a:endParaRPr>
          </a:p>
        </p:txBody>
      </p:sp>
      <p:sp>
        <p:nvSpPr>
          <p:cNvPr id="254" name="Google Shape;254;p43"/>
          <p:cNvSpPr txBox="1"/>
          <p:nvPr/>
        </p:nvSpPr>
        <p:spPr>
          <a:xfrm>
            <a:off x="752400" y="1554575"/>
            <a:ext cx="8193000" cy="31827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Réfléchissez à la thématique retenue et listez les mots et expressions susceptibles de donner des résultats pendant vos recherches en ligne ou dans des ouvrages papier.</a:t>
            </a:r>
            <a:endParaRPr>
              <a:solidFill>
                <a:schemeClr val="dk2"/>
              </a:solidFill>
              <a:latin typeface="Open Sans"/>
              <a:ea typeface="Open Sans"/>
              <a:cs typeface="Open Sans"/>
              <a:sym typeface="Open Sans"/>
            </a:endParaRPr>
          </a:p>
          <a:p>
            <a:pPr indent="-317500" lvl="1" marL="9144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Il faudra parfois varier les expressions avant de trouver ceux qui conduisent aux informations les plus utiles.</a:t>
            </a:r>
            <a:endParaRPr>
              <a:solidFill>
                <a:schemeClr val="dk2"/>
              </a:solidFill>
              <a:latin typeface="Open Sans"/>
              <a:ea typeface="Open Sans"/>
              <a:cs typeface="Open Sans"/>
              <a:sym typeface="Open Sans"/>
            </a:endParaRPr>
          </a:p>
          <a:p>
            <a:pPr indent="-317500" lvl="0" marL="4572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Tirez parti des moteurs de recherche, des bases de données et des sources papier à votre disposition.</a:t>
            </a:r>
            <a:endParaRPr>
              <a:solidFill>
                <a:schemeClr val="dk2"/>
              </a:solidFill>
              <a:latin typeface="Open Sans"/>
              <a:ea typeface="Open Sans"/>
              <a:cs typeface="Open Sans"/>
              <a:sym typeface="Open Sans"/>
            </a:endParaRPr>
          </a:p>
          <a:p>
            <a:pPr indent="-317500" lvl="1" marL="914400" rtl="0" algn="l">
              <a:lnSpc>
                <a:spcPct val="115000"/>
              </a:lnSpc>
              <a:spcBef>
                <a:spcPts val="3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Moteurs de recherche et bases de données : essayez plusieurs combinaisons de mots-clés jusqu’à trouver le résultat qui correspond le mieux à votre sujet de recherche.</a:t>
            </a:r>
            <a:endParaRPr>
              <a:solidFill>
                <a:schemeClr val="dk2"/>
              </a:solidFill>
              <a:latin typeface="Open Sans"/>
              <a:ea typeface="Open Sans"/>
              <a:cs typeface="Open Sans"/>
              <a:sym typeface="Open Sans"/>
            </a:endParaRPr>
          </a:p>
          <a:p>
            <a:pPr indent="-317500" lvl="1" marL="9144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Sources papier : consultez la table des matières et les index d’encyclopédie et de revues et magazines pour y trouver les mots et expressions clés qui vous intéressent.</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sz="1200">
              <a:solidFill>
                <a:schemeClr val="dk2"/>
              </a:solidFill>
              <a:latin typeface="Open Sans"/>
              <a:ea typeface="Open Sans"/>
              <a:cs typeface="Open Sans"/>
              <a:sym typeface="Open Sans"/>
            </a:endParaRPr>
          </a:p>
          <a:p>
            <a:pPr indent="0" lvl="0" marL="0" rtl="0" algn="l">
              <a:lnSpc>
                <a:spcPct val="115000"/>
              </a:lnSpc>
              <a:spcBef>
                <a:spcPts val="0"/>
              </a:spcBef>
              <a:spcAft>
                <a:spcPts val="1600"/>
              </a:spcAft>
              <a:buNone/>
            </a:pPr>
            <a:r>
              <a:t/>
            </a:r>
            <a:endParaRPr sz="1500">
              <a:solidFill>
                <a:schemeClr val="dk2"/>
              </a:solidFill>
              <a:latin typeface="Open Sans"/>
              <a:ea typeface="Open Sans"/>
              <a:cs typeface="Open Sans"/>
              <a:sym typeface="Open Sans"/>
            </a:endParaRPr>
          </a:p>
        </p:txBody>
      </p:sp>
      <p:pic>
        <p:nvPicPr>
          <p:cNvPr id="255" name="Google Shape;255;p43"/>
          <p:cNvPicPr preferRelativeResize="0"/>
          <p:nvPr/>
        </p:nvPicPr>
        <p:blipFill rotWithShape="1">
          <a:blip r:embed="rId3">
            <a:alphaModFix/>
          </a:blip>
          <a:srcRect b="13413" l="13413" r="13406" t="13406"/>
          <a:stretch/>
        </p:blipFill>
        <p:spPr>
          <a:xfrm>
            <a:off x="7499650" y="187241"/>
            <a:ext cx="1319491" cy="583199"/>
          </a:xfrm>
          <a:prstGeom prst="rect">
            <a:avLst/>
          </a:prstGeom>
          <a:noFill/>
          <a:ln>
            <a:noFill/>
          </a:ln>
        </p:spPr>
      </p:pic>
      <p:sp>
        <p:nvSpPr>
          <p:cNvPr id="256" name="Google Shape;256;p43"/>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2022 Turnitin LLC. Tous droits réservés.</a:t>
            </a:r>
            <a:endParaRPr sz="600">
              <a:solidFill>
                <a:srgbClr val="666666"/>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44"/>
          <p:cNvSpPr txBox="1"/>
          <p:nvPr/>
        </p:nvSpPr>
        <p:spPr>
          <a:xfrm>
            <a:off x="702000" y="1588300"/>
            <a:ext cx="7740000" cy="31827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SzPts val="1400"/>
              <a:buFont typeface="Open Sans"/>
              <a:buChar char="●"/>
            </a:pPr>
            <a:r>
              <a:rPr lang="en">
                <a:solidFill>
                  <a:schemeClr val="dk2"/>
                </a:solidFill>
                <a:latin typeface="Open Sans"/>
                <a:ea typeface="Open Sans"/>
                <a:cs typeface="Open Sans"/>
                <a:sym typeface="Open Sans"/>
              </a:rPr>
              <a:t>Vérifiez chaque document identifié à l’aide du</a:t>
            </a:r>
            <a:r>
              <a:rPr lang="en">
                <a:solidFill>
                  <a:schemeClr val="dk2"/>
                </a:solidFill>
                <a:latin typeface="Open Sans"/>
                <a:ea typeface="Open Sans"/>
                <a:cs typeface="Open Sans"/>
                <a:sym typeface="Open Sans"/>
              </a:rPr>
              <a:t> </a:t>
            </a:r>
            <a:r>
              <a:rPr lang="en" u="sng">
                <a:solidFill>
                  <a:srgbClr val="003C46"/>
                </a:solidFill>
                <a:latin typeface="Open Sans"/>
                <a:ea typeface="Open Sans"/>
                <a:cs typeface="Open Sans"/>
                <a:sym typeface="Open Sans"/>
                <a:hlinkClick r:id="rId3">
                  <a:extLst>
                    <a:ext uri="{A12FA001-AC4F-418D-AE19-62706E023703}">
                      <ahyp:hlinkClr val="tx"/>
                    </a:ext>
                  </a:extLst>
                </a:hlinkClick>
              </a:rPr>
              <a:t>Guide de crédibilité de la source</a:t>
            </a:r>
            <a:r>
              <a:rPr lang="en">
                <a:solidFill>
                  <a:schemeClr val="dk2"/>
                </a:solidFill>
                <a:latin typeface="Open Sans"/>
                <a:ea typeface="Open Sans"/>
                <a:cs typeface="Open Sans"/>
                <a:sym typeface="Open Sans"/>
              </a:rPr>
              <a:t> </a:t>
            </a:r>
            <a:r>
              <a:rPr lang="en">
                <a:solidFill>
                  <a:schemeClr val="dk2"/>
                </a:solidFill>
                <a:latin typeface="Open Sans"/>
                <a:ea typeface="Open Sans"/>
                <a:cs typeface="Open Sans"/>
                <a:sym typeface="Open Sans"/>
              </a:rPr>
              <a:t>de Turnitin.</a:t>
            </a:r>
            <a:endParaRPr>
              <a:solidFill>
                <a:schemeClr val="dk2"/>
              </a:solidFill>
              <a:latin typeface="Open Sans"/>
              <a:ea typeface="Open Sans"/>
              <a:cs typeface="Open Sans"/>
              <a:sym typeface="Open Sans"/>
            </a:endParaRPr>
          </a:p>
          <a:p>
            <a:pPr indent="-317500" lvl="0" marL="9144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Avant de choisir d’inclure une source dans votre travail, tenez compte de son origine, de son auteur, de ses objectifs et perspectives, de sa crédibilité académique et de sa pertinence.</a:t>
            </a:r>
            <a:endParaRPr>
              <a:solidFill>
                <a:schemeClr val="dk2"/>
              </a:solidFill>
              <a:latin typeface="Open Sans"/>
              <a:ea typeface="Open Sans"/>
              <a:cs typeface="Open Sans"/>
              <a:sym typeface="Open Sans"/>
            </a:endParaRPr>
          </a:p>
          <a:p>
            <a:pPr indent="-317500" lvl="0" marL="457200" rtl="0" algn="l">
              <a:lnSpc>
                <a:spcPct val="115000"/>
              </a:lnSpc>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Ne sélectionnez que les sources crédibles, c’est-à-dire celles qui répondent parfaitement à ces exigences.</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sz="1200">
              <a:solidFill>
                <a:schemeClr val="dk2"/>
              </a:solidFill>
              <a:latin typeface="Open Sans"/>
              <a:ea typeface="Open Sans"/>
              <a:cs typeface="Open Sans"/>
              <a:sym typeface="Open Sans"/>
            </a:endParaRPr>
          </a:p>
          <a:p>
            <a:pPr indent="0" lvl="0" marL="0" rtl="0" algn="l">
              <a:lnSpc>
                <a:spcPct val="115000"/>
              </a:lnSpc>
              <a:spcBef>
                <a:spcPts val="0"/>
              </a:spcBef>
              <a:spcAft>
                <a:spcPts val="1600"/>
              </a:spcAft>
              <a:buNone/>
            </a:pPr>
            <a:r>
              <a:t/>
            </a:r>
            <a:endParaRPr sz="1500">
              <a:solidFill>
                <a:schemeClr val="dk2"/>
              </a:solidFill>
              <a:latin typeface="Open Sans"/>
              <a:ea typeface="Open Sans"/>
              <a:cs typeface="Open Sans"/>
              <a:sym typeface="Open Sans"/>
            </a:endParaRPr>
          </a:p>
        </p:txBody>
      </p:sp>
      <p:pic>
        <p:nvPicPr>
          <p:cNvPr id="262" name="Google Shape;262;p44"/>
          <p:cNvPicPr preferRelativeResize="0"/>
          <p:nvPr/>
        </p:nvPicPr>
        <p:blipFill rotWithShape="1">
          <a:blip r:embed="rId4">
            <a:alphaModFix/>
          </a:blip>
          <a:srcRect b="13413" l="13413" r="13406" t="13406"/>
          <a:stretch/>
        </p:blipFill>
        <p:spPr>
          <a:xfrm>
            <a:off x="7499650" y="187241"/>
            <a:ext cx="1319491" cy="583199"/>
          </a:xfrm>
          <a:prstGeom prst="rect">
            <a:avLst/>
          </a:prstGeom>
          <a:noFill/>
          <a:ln>
            <a:noFill/>
          </a:ln>
        </p:spPr>
      </p:pic>
      <p:pic>
        <p:nvPicPr>
          <p:cNvPr id="263" name="Google Shape;263;p44"/>
          <p:cNvPicPr preferRelativeResize="0"/>
          <p:nvPr/>
        </p:nvPicPr>
        <p:blipFill>
          <a:blip r:embed="rId5">
            <a:alphaModFix/>
          </a:blip>
          <a:stretch>
            <a:fillRect/>
          </a:stretch>
        </p:blipFill>
        <p:spPr>
          <a:xfrm>
            <a:off x="7259399" y="3717340"/>
            <a:ext cx="1479825" cy="1053658"/>
          </a:xfrm>
          <a:prstGeom prst="rect">
            <a:avLst/>
          </a:prstGeom>
          <a:noFill/>
          <a:ln>
            <a:noFill/>
          </a:ln>
        </p:spPr>
      </p:pic>
      <p:sp>
        <p:nvSpPr>
          <p:cNvPr id="264" name="Google Shape;264;p44"/>
          <p:cNvSpPr txBox="1"/>
          <p:nvPr/>
        </p:nvSpPr>
        <p:spPr>
          <a:xfrm>
            <a:off x="752400" y="886975"/>
            <a:ext cx="6292800" cy="65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2500">
                <a:solidFill>
                  <a:srgbClr val="003C46"/>
                </a:solidFill>
                <a:latin typeface="Lexend Deca"/>
                <a:ea typeface="Lexend Deca"/>
                <a:cs typeface="Lexend Deca"/>
                <a:sym typeface="Lexend Deca"/>
              </a:rPr>
              <a:t>Évaluation des sources</a:t>
            </a:r>
            <a:endParaRPr sz="2600">
              <a:solidFill>
                <a:srgbClr val="003C46"/>
              </a:solidFill>
              <a:latin typeface="Lexend Deca"/>
              <a:ea typeface="Lexend Deca"/>
              <a:cs typeface="Lexend Deca"/>
              <a:sym typeface="Lexend Deca"/>
            </a:endParaRPr>
          </a:p>
          <a:p>
            <a:pPr indent="0" lvl="0" marL="0" rtl="0" algn="l">
              <a:lnSpc>
                <a:spcPct val="115000"/>
              </a:lnSpc>
              <a:spcBef>
                <a:spcPts val="0"/>
              </a:spcBef>
              <a:spcAft>
                <a:spcPts val="0"/>
              </a:spcAft>
              <a:buNone/>
            </a:pPr>
            <a:r>
              <a:t/>
            </a:r>
            <a:endParaRPr sz="2500">
              <a:solidFill>
                <a:srgbClr val="003C46"/>
              </a:solidFill>
              <a:latin typeface="Lexend Deca"/>
              <a:ea typeface="Lexend Deca"/>
              <a:cs typeface="Lexend Deca"/>
              <a:sym typeface="Lexend Deca"/>
            </a:endParaRPr>
          </a:p>
        </p:txBody>
      </p:sp>
      <p:sp>
        <p:nvSpPr>
          <p:cNvPr id="265" name="Google Shape;265;p44"/>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2022 Turnitin LLC. Tous droits réservés.</a:t>
            </a:r>
            <a:endParaRPr sz="600">
              <a:solidFill>
                <a:srgbClr val="666666"/>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269" name="Shape 269"/>
        <p:cNvGrpSpPr/>
        <p:nvPr/>
      </p:nvGrpSpPr>
      <p:grpSpPr>
        <a:xfrm>
          <a:off x="0" y="0"/>
          <a:ext cx="0" cy="0"/>
          <a:chOff x="0" y="0"/>
          <a:chExt cx="0" cy="0"/>
        </a:xfrm>
      </p:grpSpPr>
      <p:sp>
        <p:nvSpPr>
          <p:cNvPr id="270" name="Google Shape;270;p45"/>
          <p:cNvSpPr txBox="1"/>
          <p:nvPr/>
        </p:nvSpPr>
        <p:spPr>
          <a:xfrm>
            <a:off x="752400" y="886975"/>
            <a:ext cx="6292800" cy="65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500">
                <a:solidFill>
                  <a:srgbClr val="003C46"/>
                </a:solidFill>
                <a:latin typeface="Lexend Deca"/>
                <a:ea typeface="Lexend Deca"/>
                <a:cs typeface="Lexend Deca"/>
                <a:sym typeface="Lexend Deca"/>
              </a:rPr>
              <a:t>Prise de notes</a:t>
            </a:r>
            <a:endParaRPr sz="2600">
              <a:solidFill>
                <a:srgbClr val="003C46"/>
              </a:solidFill>
              <a:latin typeface="Lexend Deca"/>
              <a:ea typeface="Lexend Deca"/>
              <a:cs typeface="Lexend Deca"/>
              <a:sym typeface="Lexend Deca"/>
            </a:endParaRPr>
          </a:p>
        </p:txBody>
      </p:sp>
      <p:sp>
        <p:nvSpPr>
          <p:cNvPr id="271" name="Google Shape;271;p45"/>
          <p:cNvSpPr txBox="1"/>
          <p:nvPr/>
        </p:nvSpPr>
        <p:spPr>
          <a:xfrm>
            <a:off x="752400" y="1554575"/>
            <a:ext cx="7740000" cy="31827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SzPts val="1400"/>
              <a:buFont typeface="Open Sans"/>
              <a:buChar char="●"/>
            </a:pPr>
            <a:r>
              <a:rPr lang="en">
                <a:solidFill>
                  <a:schemeClr val="dk2"/>
                </a:solidFill>
                <a:latin typeface="Open Sans"/>
                <a:ea typeface="Open Sans"/>
                <a:cs typeface="Open Sans"/>
                <a:sym typeface="Open Sans"/>
              </a:rPr>
              <a:t>Au fur et à mesure que vous lisez le contenu de chaque source, prenez des notes dans votre </a:t>
            </a:r>
            <a:r>
              <a:rPr lang="en" u="sng">
                <a:solidFill>
                  <a:schemeClr val="hlink"/>
                </a:solidFill>
                <a:latin typeface="Open Sans"/>
                <a:ea typeface="Open Sans"/>
                <a:cs typeface="Open Sans"/>
                <a:sym typeface="Open Sans"/>
                <a:hlinkClick r:id="rId3"/>
              </a:rPr>
              <a:t>fiche de planification des recherches</a:t>
            </a:r>
            <a:r>
              <a:rPr lang="en">
                <a:solidFill>
                  <a:schemeClr val="dk2"/>
                </a:solidFill>
                <a:latin typeface="Open Sans"/>
                <a:ea typeface="Open Sans"/>
                <a:cs typeface="Open Sans"/>
                <a:sym typeface="Open Sans"/>
              </a:rPr>
              <a:t>, sur un cahier, un calepin, des fiches ou tout autre système d’organisation.</a:t>
            </a:r>
            <a:endParaRPr>
              <a:solidFill>
                <a:schemeClr val="dk2"/>
              </a:solidFill>
              <a:latin typeface="Open Sans"/>
              <a:ea typeface="Open Sans"/>
              <a:cs typeface="Open Sans"/>
              <a:sym typeface="Open Sans"/>
            </a:endParaRPr>
          </a:p>
          <a:p>
            <a:pPr indent="-317500" lvl="0" marL="457200" rtl="0" algn="l">
              <a:lnSpc>
                <a:spcPct val="115000"/>
              </a:lnSpc>
              <a:spcBef>
                <a:spcPts val="6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Pour chaque source, incluez dans vos notes :</a:t>
            </a:r>
            <a:endParaRPr>
              <a:solidFill>
                <a:schemeClr val="dk2"/>
              </a:solidFill>
              <a:latin typeface="Open Sans"/>
              <a:ea typeface="Open Sans"/>
              <a:cs typeface="Open Sans"/>
              <a:sym typeface="Open Sans"/>
            </a:endParaRPr>
          </a:p>
          <a:p>
            <a:pPr indent="-317500" lvl="2" marL="1371600" rtl="0" algn="l">
              <a:lnSpc>
                <a:spcPct val="115000"/>
              </a:lnSpc>
              <a:spcBef>
                <a:spcPts val="3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Les détails permettant de localiser l’information (numéro de page, sous-titre, etc.)</a:t>
            </a:r>
            <a:endParaRPr>
              <a:solidFill>
                <a:schemeClr val="dk2"/>
              </a:solidFill>
              <a:latin typeface="Open Sans"/>
              <a:ea typeface="Open Sans"/>
              <a:cs typeface="Open Sans"/>
              <a:sym typeface="Open Sans"/>
            </a:endParaRPr>
          </a:p>
          <a:p>
            <a:pPr indent="-317500" lvl="2" marL="1371600" rtl="0" algn="l">
              <a:lnSpc>
                <a:spcPct val="115000"/>
              </a:lnSpc>
              <a:spcBef>
                <a:spcPts val="3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La citation exacte, mot pour mot</a:t>
            </a:r>
            <a:endParaRPr>
              <a:solidFill>
                <a:schemeClr val="dk2"/>
              </a:solidFill>
              <a:latin typeface="Open Sans"/>
              <a:ea typeface="Open Sans"/>
              <a:cs typeface="Open Sans"/>
              <a:sym typeface="Open Sans"/>
            </a:endParaRPr>
          </a:p>
          <a:p>
            <a:pPr indent="-317500" lvl="2" marL="1371600" rtl="0" algn="l">
              <a:lnSpc>
                <a:spcPct val="115000"/>
              </a:lnSpc>
              <a:spcBef>
                <a:spcPts val="3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La relation avec votre thématique</a:t>
            </a:r>
            <a:endParaRPr>
              <a:solidFill>
                <a:schemeClr val="dk2"/>
              </a:solidFill>
              <a:latin typeface="Open Sans"/>
              <a:ea typeface="Open Sans"/>
              <a:cs typeface="Open Sans"/>
              <a:sym typeface="Open Sans"/>
            </a:endParaRPr>
          </a:p>
          <a:p>
            <a:pPr indent="-317500" lvl="0" marL="914400" rtl="0" algn="l">
              <a:lnSpc>
                <a:spcPct val="115000"/>
              </a:lnSpc>
              <a:spcBef>
                <a:spcPts val="60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Ces renseignements vous serviront de rappel au moment d’utiliser la source.</a:t>
            </a:r>
            <a:endParaRPr>
              <a:solidFill>
                <a:schemeClr val="dk2"/>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a:solidFill>
                <a:schemeClr val="dk2"/>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sz="1200">
              <a:solidFill>
                <a:schemeClr val="dk2"/>
              </a:solidFill>
              <a:latin typeface="Open Sans"/>
              <a:ea typeface="Open Sans"/>
              <a:cs typeface="Open Sans"/>
              <a:sym typeface="Open Sans"/>
            </a:endParaRPr>
          </a:p>
          <a:p>
            <a:pPr indent="0" lvl="0" marL="0" rtl="0" algn="l">
              <a:lnSpc>
                <a:spcPct val="115000"/>
              </a:lnSpc>
              <a:spcBef>
                <a:spcPts val="0"/>
              </a:spcBef>
              <a:spcAft>
                <a:spcPts val="1600"/>
              </a:spcAft>
              <a:buNone/>
            </a:pPr>
            <a:r>
              <a:t/>
            </a:r>
            <a:endParaRPr sz="1500">
              <a:solidFill>
                <a:schemeClr val="dk2"/>
              </a:solidFill>
              <a:latin typeface="Open Sans"/>
              <a:ea typeface="Open Sans"/>
              <a:cs typeface="Open Sans"/>
              <a:sym typeface="Open Sans"/>
            </a:endParaRPr>
          </a:p>
        </p:txBody>
      </p:sp>
      <p:pic>
        <p:nvPicPr>
          <p:cNvPr id="272" name="Google Shape;272;p45"/>
          <p:cNvPicPr preferRelativeResize="0"/>
          <p:nvPr/>
        </p:nvPicPr>
        <p:blipFill rotWithShape="1">
          <a:blip r:embed="rId4">
            <a:alphaModFix/>
          </a:blip>
          <a:srcRect b="13413" l="13413" r="13406" t="13406"/>
          <a:stretch/>
        </p:blipFill>
        <p:spPr>
          <a:xfrm>
            <a:off x="7499650" y="187241"/>
            <a:ext cx="1319491" cy="583199"/>
          </a:xfrm>
          <a:prstGeom prst="rect">
            <a:avLst/>
          </a:prstGeom>
          <a:noFill/>
          <a:ln>
            <a:noFill/>
          </a:ln>
        </p:spPr>
      </p:pic>
      <p:sp>
        <p:nvSpPr>
          <p:cNvPr id="273" name="Google Shape;273;p45"/>
          <p:cNvSpPr txBox="1"/>
          <p:nvPr/>
        </p:nvSpPr>
        <p:spPr>
          <a:xfrm>
            <a:off x="277212" y="4771000"/>
            <a:ext cx="2005500" cy="2325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Font typeface="Helvetica Neue"/>
              <a:buNone/>
            </a:pPr>
            <a:r>
              <a:rPr lang="en" sz="600">
                <a:solidFill>
                  <a:srgbClr val="666666"/>
                </a:solidFill>
                <a:latin typeface="Open Sans"/>
                <a:ea typeface="Open Sans"/>
                <a:cs typeface="Open Sans"/>
                <a:sym typeface="Open Sans"/>
              </a:rPr>
              <a:t>© 2022 Turnitin LLC. Tous droits réservés.</a:t>
            </a:r>
            <a:endParaRPr sz="600">
              <a:solidFill>
                <a:srgbClr val="666666"/>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urnitin">
  <a:themeElements>
    <a:clrScheme name="Simple Light">
      <a:dk1>
        <a:srgbClr val="003C46"/>
      </a:dk1>
      <a:lt1>
        <a:srgbClr val="FFFFFF"/>
      </a:lt1>
      <a:dk2>
        <a:srgbClr val="575757"/>
      </a:dk2>
      <a:lt2>
        <a:srgbClr val="0096FF"/>
      </a:lt2>
      <a:accent1>
        <a:srgbClr val="EFF4F3"/>
      </a:accent1>
      <a:accent2>
        <a:srgbClr val="C8C8C8"/>
      </a:accent2>
      <a:accent3>
        <a:srgbClr val="FFF099"/>
      </a:accent3>
      <a:accent4>
        <a:srgbClr val="FFE500"/>
      </a:accent4>
      <a:accent5>
        <a:srgbClr val="B2C4C7"/>
      </a:accent5>
      <a:accent6>
        <a:srgbClr val="7F9DA2"/>
      </a:accent6>
      <a:hlink>
        <a:srgbClr val="0096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